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E11C2-0AC7-4F42-A084-ADE3E278072B}" v="8" dt="2026-06-09T17:57:0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2A5E-8D67-2970-2AD4-B2137BDB4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ED9D7-33D0-19AF-DEA5-03106577B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C4D8F-4B03-E88E-ECEF-BA9B7F88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15323-D569-FD5A-591E-3298B483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91AE5-0AC0-0CB0-6801-3CA40610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A18C-6C50-8505-6B9D-9015CA14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0FA8D-583D-4FF1-FCBF-DAF460730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11A09-061F-95E0-049C-EF68214F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92B63-8607-74DC-DC76-A942D71F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053E-E60F-C898-0B3B-81BF6AEA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5040C-4C62-452B-A14E-AF32F6B9F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236C7-2C49-095C-6D6B-6AF66F836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8945-902E-F2BE-B1B9-523F7C01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F7568-EDB7-CA48-CEF0-101A87E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23E00-428D-CDE7-2D39-AA990377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BFB6-60C7-B34A-B2EF-CC37A789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8BCB-C553-A2A0-CDE6-D0FB3B85F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BFFD5-8ED1-3A99-F4FD-750AD9CB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A1E72-4FA8-FD2A-75C1-902FC6A9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73A6-0F1F-9F36-BECF-18D4169B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3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4B8E-7B2E-88DD-3607-99B42F7C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2CCA5-47D0-2393-8EEF-15E503707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BF2D8-B60E-1079-B6DA-48D69D1F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EE49-04D1-9C83-55A8-D126EED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0D80F-1DB1-1B79-940A-ADE78DCE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0719-302A-7F0D-5E0B-61A7EA5E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E0B1-8E25-6AA7-E3AE-7D04FEBB1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8F7B5-C368-7BD4-79E4-12407D5E5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DBA42-F29C-5C36-9B48-809768E2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16323-73C8-A30C-F9AD-0580CC72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498F-AD9E-5805-2C7B-85216463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EF90-4C0D-C15F-EB40-62874FF0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4647D-EA67-51B7-A544-749FF8F4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0C0E2-855D-D071-4237-DD6F415D0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1BC5F-09AD-6BD8-D86E-22692162D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634CD-23E8-747D-AE67-7F3B8619B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9EDB2-DE89-C408-B233-1A74F99E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6B31B-43D2-D7E8-5A30-4FF60F2E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F79C7-3D5A-E0BF-3101-4A95887E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A09B-96B7-8FDB-0D6A-4C19D234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103F0-76A8-C75F-9C1D-6EE72639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31137-C322-28F1-03C3-85BCE72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ADC57-DA0C-723F-0D99-53B64563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B48B3-1DC1-404C-D6B9-8809AB52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EC0A0-3644-71EF-21AB-38DF0597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649D-5EC5-90D4-E234-A675794C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DA4A-47DA-7587-3505-3891797D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0435-6CB8-5884-9DA5-118E6F60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FBA7-42B9-9EE4-F8ED-C86AB7F9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9BAFE-9598-7BB7-27AB-F63A0A7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FD132-B5C7-34A4-ECCA-7F6C6618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0A6D7-5A5C-8D1E-68B0-01104B63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86B1-7B0F-F867-6D10-B2A2F8C5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69601-9E26-2463-DAA8-19840DEE7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45E89-0145-469C-7C2D-5A4A96B5A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33F32-F6F8-6F7E-8F2F-3F66D5C8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A7F1D-BB0A-E6E8-6A96-7AE28384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DD92E-772B-E215-BC0F-8297FE35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B6DA2-3722-E5BB-75E2-1B44314B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4496-E8BC-8676-7803-679A5A2A8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8310E-F539-8075-D5DF-2E5327B2B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A301FB-0FC6-5149-9194-67FB77F94576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0016-2C18-782A-75E6-B8C863993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6C5ED-4714-A201-03D9-B0CFBE47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4FF982-F151-A847-AB6A-F2CFEE35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A3943-3F64-8949-A55A-E92F00859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683"/>
            <a:ext cx="9144000" cy="2551829"/>
          </a:xfrm>
        </p:spPr>
        <p:txBody>
          <a:bodyPr anchor="ctr">
            <a:normAutofit/>
          </a:bodyPr>
          <a:lstStyle/>
          <a:p>
            <a:r>
              <a:rPr lang="en-US" sz="6600" dirty="0"/>
              <a:t>Now Hiring: Full Time Philosopher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B5A44-5663-8547-FEB0-CB95E8A08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055" y="4659750"/>
            <a:ext cx="9144000" cy="11821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Why Silicon Valley is Seeking Philosophy PhDs</a:t>
            </a:r>
          </a:p>
          <a:p>
            <a:r>
              <a:rPr lang="en-US" sz="2000" dirty="0"/>
              <a:t>Philosophy Club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79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602C-35E4-801A-EEF9-2D784786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4370-9F16-2FBC-8406-D02ACBAE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a viable career path?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D425-9884-3DCE-0813-6C94F779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idk</a:t>
            </a:r>
          </a:p>
        </p:txBody>
      </p:sp>
    </p:spTree>
    <p:extLst>
      <p:ext uri="{BB962C8B-B14F-4D97-AF65-F5344CB8AC3E}">
        <p14:creationId xmlns:p14="http://schemas.microsoft.com/office/powerpoint/2010/main" val="159035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9CE02-EA04-6E91-26B7-3BBC88076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BAADA-58FB-1A17-1FB7-4B84B32D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774E-E6EA-DDBF-C809-FBE799CE1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Questions?</a:t>
            </a:r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EA876540-0BB3-3FA9-A2C0-720F9011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21" r="19078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F0A0C-10F9-E5D9-AC71-2B5BA7DB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Intro</a:t>
            </a:r>
          </a:p>
        </p:txBody>
      </p:sp>
      <p:sp>
        <p:nvSpPr>
          <p:cNvPr id="46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agnifica Humanitas | Focolare Media">
            <a:extLst>
              <a:ext uri="{FF2B5EF4-FFF2-40B4-BE49-F238E27FC236}">
                <a16:creationId xmlns:a16="http://schemas.microsoft.com/office/drawing/2014/main" id="{152EDDF3-B669-C9B7-7EEA-1506847E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71" y="511293"/>
            <a:ext cx="339940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8207-7EDD-B798-8713-E76895C97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“It’s probably the best time to be a philosopher since Aristotle was hired as tutor to Alexander the Great,”  -Henry </a:t>
            </a:r>
            <a:r>
              <a:rPr lang="en-US" err="1"/>
              <a:t>Ajder</a:t>
            </a:r>
            <a:r>
              <a:rPr lang="en-US"/>
              <a:t>, PhD.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Philosophy is increasingly popular as a specialist career path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EB60D-3DE5-5E23-5169-D01C53C6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B67E9-7CA3-1141-2323-381DE8B8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Transformer Models</a:t>
            </a:r>
          </a:p>
        </p:txBody>
      </p:sp>
      <p:pic>
        <p:nvPicPr>
          <p:cNvPr id="4" name="Picture 3" descr="Paper Summary #1 - Attention Is All You Need | Shreyansh Singh">
            <a:extLst>
              <a:ext uri="{FF2B5EF4-FFF2-40B4-BE49-F238E27FC236}">
                <a16:creationId xmlns:a16="http://schemas.microsoft.com/office/drawing/2014/main" id="{1E229E6C-8028-1D9D-D598-9A2CF966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29" y="1828212"/>
            <a:ext cx="4266401" cy="258117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B23C3-6BF4-DB1A-7E81-D58FE8415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72" y="5048071"/>
            <a:ext cx="7681405" cy="6529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607B-FACD-8AA1-5996-BF34F2C1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786" y="2508105"/>
            <a:ext cx="5408813" cy="3632493"/>
          </a:xfrm>
        </p:spPr>
        <p:txBody>
          <a:bodyPr anchor="ctr">
            <a:normAutofit/>
          </a:bodyPr>
          <a:lstStyle/>
          <a:p>
            <a:r>
              <a:rPr lang="en-US" sz="2000"/>
              <a:t>Attention is all you need is a paper by google brain in 2017</a:t>
            </a:r>
          </a:p>
          <a:p>
            <a:r>
              <a:rPr lang="en-US" sz="2000"/>
              <a:t>Modern LLMs are all built off this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55439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A7519-DCCA-3717-E445-5C78850D9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AAA8D-46C3-4964-33FA-802E33F6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Modern LLMs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0E80-A073-2A5A-FECB-17D32DCF3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10"/>
            <a:ext cx="10143668" cy="1397304"/>
          </a:xfrm>
        </p:spPr>
        <p:txBody>
          <a:bodyPr anchor="ctr">
            <a:normAutofit/>
          </a:bodyPr>
          <a:lstStyle/>
          <a:p>
            <a:r>
              <a:rPr lang="en-US" sz="2400" err="1"/>
              <a:t>Olama</a:t>
            </a:r>
            <a:r>
              <a:rPr lang="en-US" sz="2400"/>
              <a:t>, Claude, Gemini, GPT, all transformer models</a:t>
            </a:r>
          </a:p>
          <a:p>
            <a:r>
              <a:rPr lang="en-US" sz="2400"/>
              <a:t>“You shall know a word by the company it keeps” –John Rupert Firth</a:t>
            </a:r>
          </a:p>
          <a:p>
            <a:endParaRPr lang="en-US" sz="2400"/>
          </a:p>
        </p:txBody>
      </p:sp>
      <p:pic>
        <p:nvPicPr>
          <p:cNvPr id="4" name="Picture 3" descr="ChatGPT - Wikipedia">
            <a:extLst>
              <a:ext uri="{FF2B5EF4-FFF2-40B4-BE49-F238E27FC236}">
                <a16:creationId xmlns:a16="http://schemas.microsoft.com/office/drawing/2014/main" id="{06EA2D41-8D49-3B7E-37D3-B6C8B30E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72" y="3996814"/>
            <a:ext cx="1422400" cy="1422400"/>
          </a:xfrm>
          <a:prstGeom prst="rect">
            <a:avLst/>
          </a:prstGeom>
        </p:spPr>
      </p:pic>
      <p:pic>
        <p:nvPicPr>
          <p:cNvPr id="5" name="Picture 4" descr="Gemini &amp; Gemini Pro">
            <a:extLst>
              <a:ext uri="{FF2B5EF4-FFF2-40B4-BE49-F238E27FC236}">
                <a16:creationId xmlns:a16="http://schemas.microsoft.com/office/drawing/2014/main" id="{83EFA6C0-EC99-8212-D7B0-E1297A63D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67" y="3705111"/>
            <a:ext cx="2175319" cy="2175319"/>
          </a:xfrm>
          <a:prstGeom prst="rect">
            <a:avLst/>
          </a:prstGeom>
        </p:spPr>
      </p:pic>
      <p:pic>
        <p:nvPicPr>
          <p:cNvPr id="6" name="Picture 5" descr="Ollama">
            <a:extLst>
              <a:ext uri="{FF2B5EF4-FFF2-40B4-BE49-F238E27FC236}">
                <a16:creationId xmlns:a16="http://schemas.microsoft.com/office/drawing/2014/main" id="{439DA819-4812-E360-CA80-BA8F42799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43" y="3574725"/>
            <a:ext cx="1697158" cy="240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906C46-3B8A-6F99-8E79-DD869E7DA125}"/>
              </a:ext>
            </a:extLst>
          </p:cNvPr>
          <p:cNvSpPr txBox="1"/>
          <p:nvPr/>
        </p:nvSpPr>
        <p:spPr>
          <a:xfrm>
            <a:off x="2940424" y="3244334"/>
            <a:ext cx="616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D1E04-C85F-7EA5-77B5-87B2DA4FFE4B}"/>
              </a:ext>
            </a:extLst>
          </p:cNvPr>
          <p:cNvSpPr txBox="1"/>
          <p:nvPr/>
        </p:nvSpPr>
        <p:spPr>
          <a:xfrm>
            <a:off x="2944147" y="3244334"/>
            <a:ext cx="616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9" name="Picture 18" descr="Kimi K2 AI is Here | Try the Most Advanced Reasoning Model for Free">
            <a:extLst>
              <a:ext uri="{FF2B5EF4-FFF2-40B4-BE49-F238E27FC236}">
                <a16:creationId xmlns:a16="http://schemas.microsoft.com/office/drawing/2014/main" id="{3A1C09F0-AFFA-BC7A-095A-2FB2C20DE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199" y="3750195"/>
            <a:ext cx="2224930" cy="2224930"/>
          </a:xfrm>
          <a:prstGeom prst="rect">
            <a:avLst/>
          </a:prstGeom>
        </p:spPr>
      </p:pic>
      <p:pic>
        <p:nvPicPr>
          <p:cNvPr id="20" name="Picture 19" descr="DeepSeek and MorphCast | MorphCast">
            <a:extLst>
              <a:ext uri="{FF2B5EF4-FFF2-40B4-BE49-F238E27FC236}">
                <a16:creationId xmlns:a16="http://schemas.microsoft.com/office/drawing/2014/main" id="{5516FF29-2F35-1586-3141-3E4B9CB1C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169" y="4108970"/>
            <a:ext cx="2190430" cy="15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60F44F-C3C8-7F14-E77F-4EBD10EDF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3F53A-933D-B140-F99C-EA31F857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Recent LLM Behaviors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3FE7-35AE-8196-38E6-E89601B9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Deceptive Alignment &amp; Strategic Deception</a:t>
            </a:r>
          </a:p>
          <a:p>
            <a:r>
              <a:rPr lang="en-US" sz="2000"/>
              <a:t>Machiavellian Reasoning (MechaDictator)</a:t>
            </a:r>
          </a:p>
          <a:p>
            <a:r>
              <a:rPr lang="en-US" sz="2000"/>
              <a:t>“Reward Hacking” 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at Is Reward Hacking? How AI Learns to Game the System • Vinish.Dev">
            <a:extLst>
              <a:ext uri="{FF2B5EF4-FFF2-40B4-BE49-F238E27FC236}">
                <a16:creationId xmlns:a16="http://schemas.microsoft.com/office/drawing/2014/main" id="{6A86570B-03CE-5C59-B944-928EEA4A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8" r="16105" b="-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F7C3E-0F65-7B48-3F21-6CC4363E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643A7-889A-8A59-04F8-44889022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Potential LLM Behaviors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afe Superintelligence - Israeli Startup | Startup Nation Finder">
            <a:extLst>
              <a:ext uri="{FF2B5EF4-FFF2-40B4-BE49-F238E27FC236}">
                <a16:creationId xmlns:a16="http://schemas.microsoft.com/office/drawing/2014/main" id="{28BB9B02-02B2-B6BD-E025-9E06A00F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2" y="650494"/>
            <a:ext cx="5324142" cy="53241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26AD-8E05-0258-DC34-73BA8B08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/>
              <a:t>Superintelligence greater than humans  (Singularity)</a:t>
            </a:r>
          </a:p>
          <a:p>
            <a:r>
              <a:rPr lang="en-US" sz="1800"/>
              <a:t>Recursive self improvement</a:t>
            </a:r>
          </a:p>
          <a:p>
            <a:r>
              <a:rPr lang="en-US" sz="1800"/>
              <a:t>Memory Poisoning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0F2CB-90F8-ED78-3529-AC3E6C7C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71B8-7BE5-A888-7EC8-5B39D155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What Do Philosophers Do?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F513-32E7-253F-93E6-1BA1599A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1479431"/>
          </a:xfrm>
        </p:spPr>
        <p:txBody>
          <a:bodyPr anchor="ctr">
            <a:normAutofit/>
          </a:bodyPr>
          <a:lstStyle/>
          <a:p>
            <a:r>
              <a:rPr lang="en-US" sz="2400"/>
              <a:t>Case Study: Amanda Askell </a:t>
            </a:r>
          </a:p>
          <a:p>
            <a:r>
              <a:rPr lang="en-US" sz="2400"/>
              <a:t>Philosophers develop a “constitution” for AI models, that govern the Models behavior, ethics, and values.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C627C-4865-95AD-A43B-568A3075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31" y="3918764"/>
            <a:ext cx="4089400" cy="204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15094-8A9C-529E-6CEA-12C919D4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477" y="3677675"/>
            <a:ext cx="3133036" cy="25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55BF4-F235-111C-ABD3-98C1A968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BFA8C-580C-A0D6-9AF4-A4A4EF99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886443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Do Philosophers Do </a:t>
            </a:r>
            <a:r>
              <a:rPr lang="en-US" sz="5400"/>
              <a:t>(cont.)</a:t>
            </a:r>
            <a:endParaRPr lang="en-US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E567-3F9D-FCC6-E135-7E2E3FBA3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1434609"/>
          </a:xfrm>
        </p:spPr>
        <p:txBody>
          <a:bodyPr anchor="ctr">
            <a:normAutofit/>
          </a:bodyPr>
          <a:lstStyle/>
          <a:p>
            <a:r>
              <a:rPr lang="en-US" sz="2400"/>
              <a:t>Case Study: Joe Carlsmith</a:t>
            </a:r>
          </a:p>
          <a:p>
            <a:r>
              <a:rPr lang="en-US" sz="2400"/>
              <a:t>AI can “scheme”. How do we make sure it doesn’t get people killed or cause the extinction of humanity?</a:t>
            </a:r>
          </a:p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B25FF-F410-1D40-87E0-ABE97249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3944648"/>
            <a:ext cx="4140200" cy="20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14A4C-F9E8-D58D-D5E6-469F7467E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28682"/>
            <a:ext cx="4598507" cy="27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D9C00-8C4A-5FE5-5D87-AC48B5B8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FA19A-2D3A-45A9-375E-A4C30EBF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Ethicists For Hire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CF20-7C4D-64EE-9143-C6242C855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Amanda Askell: Philosopher @ Anthropic</a:t>
            </a:r>
          </a:p>
          <a:p>
            <a:r>
              <a:rPr lang="en-US" sz="2000" dirty="0"/>
              <a:t>Henry Shevlin: Philosopher @ Google </a:t>
            </a:r>
            <a:r>
              <a:rPr lang="en-US" sz="2000" dirty="0" err="1"/>
              <a:t>Deepmind</a:t>
            </a:r>
            <a:endParaRPr lang="en-US" sz="2000" dirty="0"/>
          </a:p>
          <a:p>
            <a:r>
              <a:rPr lang="en-US" sz="2000" dirty="0"/>
              <a:t>And more including: Joe Carlsmith (Anthropic), Ben Levinstein (Anthropic), and Jackson </a:t>
            </a:r>
            <a:r>
              <a:rPr lang="en-US" sz="2000" dirty="0" err="1"/>
              <a:t>Kernion</a:t>
            </a:r>
            <a:r>
              <a:rPr lang="en-US" sz="2000" dirty="0"/>
              <a:t> (Anthropic)</a:t>
            </a:r>
            <a:endParaRPr lang="en-US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B1C85-8878-1E45-F47D-280DAC51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23" y="4559587"/>
            <a:ext cx="5150277" cy="15193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A1D91-BB9B-4E07-5259-E29A29A72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723" y="2496291"/>
            <a:ext cx="5548359" cy="20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249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Now Hiring: Full Time Philosopher</vt:lpstr>
      <vt:lpstr>Intro</vt:lpstr>
      <vt:lpstr>Transformer Models</vt:lpstr>
      <vt:lpstr>Modern LLMs</vt:lpstr>
      <vt:lpstr>Recent LLM Behaviors</vt:lpstr>
      <vt:lpstr>Potential LLM Behaviors</vt:lpstr>
      <vt:lpstr>What Do Philosophers Do?</vt:lpstr>
      <vt:lpstr>What Do Philosophers Do (cont.)</vt:lpstr>
      <vt:lpstr>Ethicists For Hire</vt:lpstr>
      <vt:lpstr>Is this a viable career path?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Ma, Lucas  (Student)</dc:creator>
  <cp:lastModifiedBy>Loving, Aren C (Student)</cp:lastModifiedBy>
  <cp:revision>2</cp:revision>
  <dcterms:created xsi:type="dcterms:W3CDTF">2026-06-01T04:36:15Z</dcterms:created>
  <dcterms:modified xsi:type="dcterms:W3CDTF">2026-06-30T18:07:16Z</dcterms:modified>
</cp:coreProperties>
</file>