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69" r:id="rId3"/>
    <p:sldId id="270" r:id="rId4"/>
    <p:sldId id="271" r:id="rId5"/>
    <p:sldId id="273" r:id="rId6"/>
    <p:sldId id="274" r:id="rId7"/>
    <p:sldId id="259" r:id="rId8"/>
    <p:sldId id="256" r:id="rId9"/>
    <p:sldId id="265" r:id="rId10"/>
    <p:sldId id="266" r:id="rId11"/>
    <p:sldId id="267" r:id="rId12"/>
    <p:sldId id="268" r:id="rId13"/>
    <p:sldId id="263" r:id="rId14"/>
    <p:sldId id="261"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9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F19AF-1F1C-4F36-A53B-19BA2E188FB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2CC0122-7B5B-4714-97E9-B47F279C2E30}">
      <dgm:prSet/>
      <dgm:spPr/>
      <dgm:t>
        <a:bodyPr/>
        <a:lstStyle/>
        <a:p>
          <a:pPr algn="l" rtl="0">
            <a:lnSpc>
              <a:spcPct val="90000"/>
            </a:lnSpc>
          </a:pPr>
          <a:r>
            <a:rPr lang="en-US" sz="3100">
              <a:solidFill>
                <a:srgbClr val="FFFFFF"/>
              </a:solidFill>
              <a:latin typeface="Aptos"/>
              <a:ea typeface="+mn-ea"/>
              <a:cs typeface="+mn-cs"/>
            </a:rPr>
            <a:t>Influenced by his teacher and mentor Jean Grenier, who shaped his philosophical ideas.</a:t>
          </a:r>
        </a:p>
      </dgm:t>
    </dgm:pt>
    <dgm:pt modelId="{E440B873-7DDD-41EE-A714-39E6FED7341C}" type="parTrans" cxnId="{778B13E6-1FF9-4484-85F6-30AB045D6DCE}">
      <dgm:prSet/>
      <dgm:spPr/>
      <dgm:t>
        <a:bodyPr/>
        <a:lstStyle/>
        <a:p>
          <a:endParaRPr lang="en-US"/>
        </a:p>
      </dgm:t>
    </dgm:pt>
    <dgm:pt modelId="{CB646932-EEB3-421F-9D36-8E264494061E}" type="sibTrans" cxnId="{778B13E6-1FF9-4484-85F6-30AB045D6DCE}">
      <dgm:prSet/>
      <dgm:spPr/>
      <dgm:t>
        <a:bodyPr/>
        <a:lstStyle/>
        <a:p>
          <a:endParaRPr lang="en-US"/>
        </a:p>
      </dgm:t>
    </dgm:pt>
    <dgm:pt modelId="{687203C3-FCE2-44E8-93FB-A355485C1977}">
      <dgm:prSet phldr="0"/>
      <dgm:spPr/>
      <dgm:t>
        <a:bodyPr/>
        <a:lstStyle/>
        <a:p>
          <a:pPr algn="l" rtl="0">
            <a:lnSpc>
              <a:spcPct val="90000"/>
            </a:lnSpc>
          </a:pPr>
          <a:r>
            <a:rPr lang="en-US" sz="3100">
              <a:solidFill>
                <a:srgbClr val="FFFFFF"/>
              </a:solidFill>
              <a:latin typeface="Aptos"/>
              <a:ea typeface="+mn-ea"/>
              <a:cs typeface="+mn-cs"/>
            </a:rPr>
            <a:t>Born in Algiers, Algeria, which is where the novel is set.</a:t>
          </a:r>
        </a:p>
      </dgm:t>
    </dgm:pt>
    <dgm:pt modelId="{0F7B500E-EB64-402E-9DF6-64C9EA18B509}" type="parTrans" cxnId="{4AFFB3E6-D496-4DD3-95DD-9312F340D12E}">
      <dgm:prSet/>
      <dgm:spPr/>
    </dgm:pt>
    <dgm:pt modelId="{9D0CF932-2F15-41A7-92B7-6987A07A8726}" type="sibTrans" cxnId="{4AFFB3E6-D496-4DD3-95DD-9312F340D12E}">
      <dgm:prSet/>
      <dgm:spPr/>
    </dgm:pt>
    <dgm:pt modelId="{BFDE85C8-0028-4FFA-894D-A87841B9DDB8}">
      <dgm:prSet phldr="0"/>
      <dgm:spPr/>
      <dgm:t>
        <a:bodyPr/>
        <a:lstStyle/>
        <a:p>
          <a:pPr algn="l" rtl="0">
            <a:lnSpc>
              <a:spcPct val="90000"/>
            </a:lnSpc>
          </a:pPr>
          <a:r>
            <a:rPr lang="en-US" sz="3100">
              <a:solidFill>
                <a:srgbClr val="FFFFFF"/>
              </a:solidFill>
              <a:latin typeface="Aptos"/>
              <a:ea typeface="+mn-ea"/>
              <a:cs typeface="+mn-cs"/>
            </a:rPr>
            <a:t>Father died in World War I, and mother was partially deaf and blind.</a:t>
          </a:r>
        </a:p>
      </dgm:t>
    </dgm:pt>
    <dgm:pt modelId="{C6F8255F-6068-402E-9232-7A6BDA95004E}" type="parTrans" cxnId="{2D664C4D-EE34-40E9-B058-87785B2EFBC9}">
      <dgm:prSet/>
      <dgm:spPr/>
    </dgm:pt>
    <dgm:pt modelId="{4BB1F324-881D-4C0B-89C7-F22037DAF562}" type="sibTrans" cxnId="{2D664C4D-EE34-40E9-B058-87785B2EFBC9}">
      <dgm:prSet/>
      <dgm:spPr/>
    </dgm:pt>
    <dgm:pt modelId="{0EECF852-C058-470D-9BFD-59C78732B354}" type="pres">
      <dgm:prSet presAssocID="{8F8F19AF-1F1C-4F36-A53B-19BA2E188FB9}" presName="linear" presStyleCnt="0">
        <dgm:presLayoutVars>
          <dgm:animLvl val="lvl"/>
          <dgm:resizeHandles val="exact"/>
        </dgm:presLayoutVars>
      </dgm:prSet>
      <dgm:spPr/>
    </dgm:pt>
    <dgm:pt modelId="{C6D924B2-E48B-4832-AB00-AD9D9F8C57AD}" type="pres">
      <dgm:prSet presAssocID="{687203C3-FCE2-44E8-93FB-A355485C1977}" presName="parentText" presStyleLbl="node1" presStyleIdx="0" presStyleCnt="3">
        <dgm:presLayoutVars>
          <dgm:chMax val="0"/>
          <dgm:bulletEnabled val="1"/>
        </dgm:presLayoutVars>
      </dgm:prSet>
      <dgm:spPr/>
    </dgm:pt>
    <dgm:pt modelId="{655DA422-1E1E-46F9-8E21-DBF37E7BF36D}" type="pres">
      <dgm:prSet presAssocID="{9D0CF932-2F15-41A7-92B7-6987A07A8726}" presName="spacer" presStyleCnt="0"/>
      <dgm:spPr/>
    </dgm:pt>
    <dgm:pt modelId="{428E3BAD-CED0-43B6-B59F-C9082B086BBD}" type="pres">
      <dgm:prSet presAssocID="{BFDE85C8-0028-4FFA-894D-A87841B9DDB8}" presName="parentText" presStyleLbl="node1" presStyleIdx="1" presStyleCnt="3">
        <dgm:presLayoutVars>
          <dgm:chMax val="0"/>
          <dgm:bulletEnabled val="1"/>
        </dgm:presLayoutVars>
      </dgm:prSet>
      <dgm:spPr/>
    </dgm:pt>
    <dgm:pt modelId="{DD528670-F2DF-4FD6-8076-1A7E59B8D83D}" type="pres">
      <dgm:prSet presAssocID="{4BB1F324-881D-4C0B-89C7-F22037DAF562}" presName="spacer" presStyleCnt="0"/>
      <dgm:spPr/>
    </dgm:pt>
    <dgm:pt modelId="{F55D28A9-C88C-4721-83CE-49EB67FF59E0}" type="pres">
      <dgm:prSet presAssocID="{B2CC0122-7B5B-4714-97E9-B47F279C2E30}" presName="parentText" presStyleLbl="node1" presStyleIdx="2" presStyleCnt="3">
        <dgm:presLayoutVars>
          <dgm:chMax val="0"/>
          <dgm:bulletEnabled val="1"/>
        </dgm:presLayoutVars>
      </dgm:prSet>
      <dgm:spPr/>
    </dgm:pt>
  </dgm:ptLst>
  <dgm:cxnLst>
    <dgm:cxn modelId="{BD65E938-1EC5-4AC6-A6FB-6154711BA61F}" type="presOf" srcId="{687203C3-FCE2-44E8-93FB-A355485C1977}" destId="{C6D924B2-E48B-4832-AB00-AD9D9F8C57AD}" srcOrd="0" destOrd="0" presId="urn:microsoft.com/office/officeart/2005/8/layout/vList2"/>
    <dgm:cxn modelId="{2D664C4D-EE34-40E9-B058-87785B2EFBC9}" srcId="{8F8F19AF-1F1C-4F36-A53B-19BA2E188FB9}" destId="{BFDE85C8-0028-4FFA-894D-A87841B9DDB8}" srcOrd="1" destOrd="0" parTransId="{C6F8255F-6068-402E-9232-7A6BDA95004E}" sibTransId="{4BB1F324-881D-4C0B-89C7-F22037DAF562}"/>
    <dgm:cxn modelId="{8D2CF759-08A6-42F4-B62E-EB7F2C6DA8C3}" type="presOf" srcId="{BFDE85C8-0028-4FFA-894D-A87841B9DDB8}" destId="{428E3BAD-CED0-43B6-B59F-C9082B086BBD}" srcOrd="0" destOrd="0" presId="urn:microsoft.com/office/officeart/2005/8/layout/vList2"/>
    <dgm:cxn modelId="{FE7044B6-4F99-4B07-A779-5680F8458955}" type="presOf" srcId="{8F8F19AF-1F1C-4F36-A53B-19BA2E188FB9}" destId="{0EECF852-C058-470D-9BFD-59C78732B354}" srcOrd="0" destOrd="0" presId="urn:microsoft.com/office/officeart/2005/8/layout/vList2"/>
    <dgm:cxn modelId="{A1BC9FDA-8D9A-4F55-875C-9D61DE755F9E}" type="presOf" srcId="{B2CC0122-7B5B-4714-97E9-B47F279C2E30}" destId="{F55D28A9-C88C-4721-83CE-49EB67FF59E0}" srcOrd="0" destOrd="0" presId="urn:microsoft.com/office/officeart/2005/8/layout/vList2"/>
    <dgm:cxn modelId="{778B13E6-1FF9-4484-85F6-30AB045D6DCE}" srcId="{8F8F19AF-1F1C-4F36-A53B-19BA2E188FB9}" destId="{B2CC0122-7B5B-4714-97E9-B47F279C2E30}" srcOrd="2" destOrd="0" parTransId="{E440B873-7DDD-41EE-A714-39E6FED7341C}" sibTransId="{CB646932-EEB3-421F-9D36-8E264494061E}"/>
    <dgm:cxn modelId="{4AFFB3E6-D496-4DD3-95DD-9312F340D12E}" srcId="{8F8F19AF-1F1C-4F36-A53B-19BA2E188FB9}" destId="{687203C3-FCE2-44E8-93FB-A355485C1977}" srcOrd="0" destOrd="0" parTransId="{0F7B500E-EB64-402E-9DF6-64C9EA18B509}" sibTransId="{9D0CF932-2F15-41A7-92B7-6987A07A8726}"/>
    <dgm:cxn modelId="{2CD854E5-16FC-4465-9F2E-F5F098977973}" type="presParOf" srcId="{0EECF852-C058-470D-9BFD-59C78732B354}" destId="{C6D924B2-E48B-4832-AB00-AD9D9F8C57AD}" srcOrd="0" destOrd="0" presId="urn:microsoft.com/office/officeart/2005/8/layout/vList2"/>
    <dgm:cxn modelId="{653C60E1-9E84-42A6-8307-66F6C9223A21}" type="presParOf" srcId="{0EECF852-C058-470D-9BFD-59C78732B354}" destId="{655DA422-1E1E-46F9-8E21-DBF37E7BF36D}" srcOrd="1" destOrd="0" presId="urn:microsoft.com/office/officeart/2005/8/layout/vList2"/>
    <dgm:cxn modelId="{B04E87AE-B2F3-4F46-8788-DEA1F0F43DAA}" type="presParOf" srcId="{0EECF852-C058-470D-9BFD-59C78732B354}" destId="{428E3BAD-CED0-43B6-B59F-C9082B086BBD}" srcOrd="2" destOrd="0" presId="urn:microsoft.com/office/officeart/2005/8/layout/vList2"/>
    <dgm:cxn modelId="{DAAEBFAB-51CB-447B-8A82-8DBB9377EDFB}" type="presParOf" srcId="{0EECF852-C058-470D-9BFD-59C78732B354}" destId="{DD528670-F2DF-4FD6-8076-1A7E59B8D83D}" srcOrd="3" destOrd="0" presId="urn:microsoft.com/office/officeart/2005/8/layout/vList2"/>
    <dgm:cxn modelId="{792CF78C-CA8B-4ACF-9784-C541735588F1}" type="presParOf" srcId="{0EECF852-C058-470D-9BFD-59C78732B354}" destId="{F55D28A9-C88C-4721-83CE-49EB67FF59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9FFB4-1627-4236-AC81-B559405C289E}"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D057D4D7-139B-4948-9459-953990688D25}">
      <dgm:prSet/>
      <dgm:spPr/>
      <dgm:t>
        <a:bodyPr/>
        <a:lstStyle/>
        <a:p>
          <a:r>
            <a:rPr lang="en-US"/>
            <a:t>Life has no inherent meaning, but humans seek it.</a:t>
          </a:r>
        </a:p>
      </dgm:t>
    </dgm:pt>
    <dgm:pt modelId="{EAAD2A82-6F5D-4A07-9166-1D890A0A4629}" type="parTrans" cxnId="{5F0E46BD-C2C3-4240-98F5-C6CB324F8250}">
      <dgm:prSet/>
      <dgm:spPr/>
      <dgm:t>
        <a:bodyPr/>
        <a:lstStyle/>
        <a:p>
          <a:endParaRPr lang="en-US"/>
        </a:p>
      </dgm:t>
    </dgm:pt>
    <dgm:pt modelId="{B62FAD7D-ABB7-4412-82DC-D96598D1336F}" type="sibTrans" cxnId="{5F0E46BD-C2C3-4240-98F5-C6CB324F8250}">
      <dgm:prSet/>
      <dgm:spPr/>
      <dgm:t>
        <a:bodyPr/>
        <a:lstStyle/>
        <a:p>
          <a:endParaRPr lang="en-US"/>
        </a:p>
      </dgm:t>
    </dgm:pt>
    <dgm:pt modelId="{DEB7DF2E-ABD9-4903-9B68-7A11442DA66E}">
      <dgm:prSet/>
      <dgm:spPr/>
      <dgm:t>
        <a:bodyPr/>
        <a:lstStyle/>
        <a:p>
          <a:r>
            <a:rPr lang="en-US"/>
            <a:t>The Absurd: tension between desire for meaning &amp; universe’s indifference.</a:t>
          </a:r>
        </a:p>
      </dgm:t>
    </dgm:pt>
    <dgm:pt modelId="{CCC59DA2-2F33-42DD-8514-A752D34227D1}" type="parTrans" cxnId="{BCD11A07-5F7F-4BA2-8836-8529231C0167}">
      <dgm:prSet/>
      <dgm:spPr/>
      <dgm:t>
        <a:bodyPr/>
        <a:lstStyle/>
        <a:p>
          <a:endParaRPr lang="en-US"/>
        </a:p>
      </dgm:t>
    </dgm:pt>
    <dgm:pt modelId="{94EA26D4-5386-43C1-8D15-09F93B6A2DC6}" type="sibTrans" cxnId="{BCD11A07-5F7F-4BA2-8836-8529231C0167}">
      <dgm:prSet/>
      <dgm:spPr/>
      <dgm:t>
        <a:bodyPr/>
        <a:lstStyle/>
        <a:p>
          <a:endParaRPr lang="en-US"/>
        </a:p>
      </dgm:t>
    </dgm:pt>
    <dgm:pt modelId="{D0C30B58-096B-4F10-92A0-35888B4A15B4}">
      <dgm:prSet/>
      <dgm:spPr/>
      <dgm:t>
        <a:bodyPr/>
        <a:lstStyle/>
        <a:p>
          <a:pPr rtl="0"/>
          <a:r>
            <a:rPr lang="en-US"/>
            <a:t>Response: Accept it, revolt, and create your </a:t>
          </a:r>
          <a:r>
            <a:rPr lang="en-US">
              <a:latin typeface="Aptos Display" panose="02110004020202020204"/>
            </a:rPr>
            <a:t>own meaning.</a:t>
          </a:r>
          <a:endParaRPr lang="en-US"/>
        </a:p>
      </dgm:t>
    </dgm:pt>
    <dgm:pt modelId="{4B729953-9B0B-4707-9738-6C9EBCD52282}" type="parTrans" cxnId="{9EF3656A-6E81-4526-8A16-C16309E124B4}">
      <dgm:prSet/>
      <dgm:spPr/>
      <dgm:t>
        <a:bodyPr/>
        <a:lstStyle/>
        <a:p>
          <a:endParaRPr lang="en-US"/>
        </a:p>
      </dgm:t>
    </dgm:pt>
    <dgm:pt modelId="{38108E5C-F6F2-4039-8BC8-84CB7240CA56}" type="sibTrans" cxnId="{9EF3656A-6E81-4526-8A16-C16309E124B4}">
      <dgm:prSet/>
      <dgm:spPr/>
      <dgm:t>
        <a:bodyPr/>
        <a:lstStyle/>
        <a:p>
          <a:endParaRPr lang="en-US"/>
        </a:p>
      </dgm:t>
    </dgm:pt>
    <dgm:pt modelId="{50310C42-1EE1-4EFF-B258-6DB7BC13F7F0}" type="pres">
      <dgm:prSet presAssocID="{7529FFB4-1627-4236-AC81-B559405C289E}" presName="vert0" presStyleCnt="0">
        <dgm:presLayoutVars>
          <dgm:dir/>
          <dgm:animOne val="branch"/>
          <dgm:animLvl val="lvl"/>
        </dgm:presLayoutVars>
      </dgm:prSet>
      <dgm:spPr/>
    </dgm:pt>
    <dgm:pt modelId="{FD29D7FE-C9E5-4B93-98FA-F0D5F7B11350}" type="pres">
      <dgm:prSet presAssocID="{D057D4D7-139B-4948-9459-953990688D25}" presName="thickLine" presStyleLbl="alignNode1" presStyleIdx="0" presStyleCnt="3"/>
      <dgm:spPr/>
    </dgm:pt>
    <dgm:pt modelId="{548649C0-86BF-496E-8CAB-2CD4C7955F2B}" type="pres">
      <dgm:prSet presAssocID="{D057D4D7-139B-4948-9459-953990688D25}" presName="horz1" presStyleCnt="0"/>
      <dgm:spPr/>
    </dgm:pt>
    <dgm:pt modelId="{CCEB3588-2490-44BB-BF2F-32A6352556DC}" type="pres">
      <dgm:prSet presAssocID="{D057D4D7-139B-4948-9459-953990688D25}" presName="tx1" presStyleLbl="revTx" presStyleIdx="0" presStyleCnt="3"/>
      <dgm:spPr/>
    </dgm:pt>
    <dgm:pt modelId="{BF165BE7-7A19-4E04-9DF0-ADD3624CB5DA}" type="pres">
      <dgm:prSet presAssocID="{D057D4D7-139B-4948-9459-953990688D25}" presName="vert1" presStyleCnt="0"/>
      <dgm:spPr/>
    </dgm:pt>
    <dgm:pt modelId="{73B0CF37-B652-459B-AD88-E85D41E88A4D}" type="pres">
      <dgm:prSet presAssocID="{DEB7DF2E-ABD9-4903-9B68-7A11442DA66E}" presName="thickLine" presStyleLbl="alignNode1" presStyleIdx="1" presStyleCnt="3"/>
      <dgm:spPr/>
    </dgm:pt>
    <dgm:pt modelId="{93212DC7-77B5-4101-9FA4-CE9A8CC7EDC3}" type="pres">
      <dgm:prSet presAssocID="{DEB7DF2E-ABD9-4903-9B68-7A11442DA66E}" presName="horz1" presStyleCnt="0"/>
      <dgm:spPr/>
    </dgm:pt>
    <dgm:pt modelId="{FC5A56D4-1D76-4DD2-A4BB-4610A3E839EB}" type="pres">
      <dgm:prSet presAssocID="{DEB7DF2E-ABD9-4903-9B68-7A11442DA66E}" presName="tx1" presStyleLbl="revTx" presStyleIdx="1" presStyleCnt="3"/>
      <dgm:spPr/>
    </dgm:pt>
    <dgm:pt modelId="{D02F222E-5F18-4FC2-A526-6EF35BE62A65}" type="pres">
      <dgm:prSet presAssocID="{DEB7DF2E-ABD9-4903-9B68-7A11442DA66E}" presName="vert1" presStyleCnt="0"/>
      <dgm:spPr/>
    </dgm:pt>
    <dgm:pt modelId="{08A6FFA6-32A3-4C2E-BDD2-4DD3A05242EA}" type="pres">
      <dgm:prSet presAssocID="{D0C30B58-096B-4F10-92A0-35888B4A15B4}" presName="thickLine" presStyleLbl="alignNode1" presStyleIdx="2" presStyleCnt="3"/>
      <dgm:spPr/>
    </dgm:pt>
    <dgm:pt modelId="{FD6166D8-D69C-426C-9635-257536BFF7F2}" type="pres">
      <dgm:prSet presAssocID="{D0C30B58-096B-4F10-92A0-35888B4A15B4}" presName="horz1" presStyleCnt="0"/>
      <dgm:spPr/>
    </dgm:pt>
    <dgm:pt modelId="{31A5F654-2DB1-475E-8BCE-2C32DE2F8686}" type="pres">
      <dgm:prSet presAssocID="{D0C30B58-096B-4F10-92A0-35888B4A15B4}" presName="tx1" presStyleLbl="revTx" presStyleIdx="2" presStyleCnt="3"/>
      <dgm:spPr/>
    </dgm:pt>
    <dgm:pt modelId="{CF67C154-4ED7-4D8D-8703-F6AF810FA91E}" type="pres">
      <dgm:prSet presAssocID="{D0C30B58-096B-4F10-92A0-35888B4A15B4}" presName="vert1" presStyleCnt="0"/>
      <dgm:spPr/>
    </dgm:pt>
  </dgm:ptLst>
  <dgm:cxnLst>
    <dgm:cxn modelId="{BCD11A07-5F7F-4BA2-8836-8529231C0167}" srcId="{7529FFB4-1627-4236-AC81-B559405C289E}" destId="{DEB7DF2E-ABD9-4903-9B68-7A11442DA66E}" srcOrd="1" destOrd="0" parTransId="{CCC59DA2-2F33-42DD-8514-A752D34227D1}" sibTransId="{94EA26D4-5386-43C1-8D15-09F93B6A2DC6}"/>
    <dgm:cxn modelId="{39282663-B1AD-40CB-B8B0-BD9A8A2DD6DF}" type="presOf" srcId="{D0C30B58-096B-4F10-92A0-35888B4A15B4}" destId="{31A5F654-2DB1-475E-8BCE-2C32DE2F8686}" srcOrd="0" destOrd="0" presId="urn:microsoft.com/office/officeart/2008/layout/LinedList"/>
    <dgm:cxn modelId="{9EF3656A-6E81-4526-8A16-C16309E124B4}" srcId="{7529FFB4-1627-4236-AC81-B559405C289E}" destId="{D0C30B58-096B-4F10-92A0-35888B4A15B4}" srcOrd="2" destOrd="0" parTransId="{4B729953-9B0B-4707-9738-6C9EBCD52282}" sibTransId="{38108E5C-F6F2-4039-8BC8-84CB7240CA56}"/>
    <dgm:cxn modelId="{14DF9078-B382-4AD9-A534-7415A01A20CB}" type="presOf" srcId="{D057D4D7-139B-4948-9459-953990688D25}" destId="{CCEB3588-2490-44BB-BF2F-32A6352556DC}" srcOrd="0" destOrd="0" presId="urn:microsoft.com/office/officeart/2008/layout/LinedList"/>
    <dgm:cxn modelId="{5F0E46BD-C2C3-4240-98F5-C6CB324F8250}" srcId="{7529FFB4-1627-4236-AC81-B559405C289E}" destId="{D057D4D7-139B-4948-9459-953990688D25}" srcOrd="0" destOrd="0" parTransId="{EAAD2A82-6F5D-4A07-9166-1D890A0A4629}" sibTransId="{B62FAD7D-ABB7-4412-82DC-D96598D1336F}"/>
    <dgm:cxn modelId="{4FBFA2C0-71D0-4101-AB9A-75AE4EC4AC6E}" type="presOf" srcId="{7529FFB4-1627-4236-AC81-B559405C289E}" destId="{50310C42-1EE1-4EFF-B258-6DB7BC13F7F0}" srcOrd="0" destOrd="0" presId="urn:microsoft.com/office/officeart/2008/layout/LinedList"/>
    <dgm:cxn modelId="{1F8634D1-93A8-4817-B1C3-A84408FBD27E}" type="presOf" srcId="{DEB7DF2E-ABD9-4903-9B68-7A11442DA66E}" destId="{FC5A56D4-1D76-4DD2-A4BB-4610A3E839EB}" srcOrd="0" destOrd="0" presId="urn:microsoft.com/office/officeart/2008/layout/LinedList"/>
    <dgm:cxn modelId="{141870C0-77DD-482E-B240-1603EF6CB5D4}" type="presParOf" srcId="{50310C42-1EE1-4EFF-B258-6DB7BC13F7F0}" destId="{FD29D7FE-C9E5-4B93-98FA-F0D5F7B11350}" srcOrd="0" destOrd="0" presId="urn:microsoft.com/office/officeart/2008/layout/LinedList"/>
    <dgm:cxn modelId="{9FB39B5B-5967-461A-842F-1BA37A1D453C}" type="presParOf" srcId="{50310C42-1EE1-4EFF-B258-6DB7BC13F7F0}" destId="{548649C0-86BF-496E-8CAB-2CD4C7955F2B}" srcOrd="1" destOrd="0" presId="urn:microsoft.com/office/officeart/2008/layout/LinedList"/>
    <dgm:cxn modelId="{EF80539F-F56D-4BBC-A938-E59D05621D1B}" type="presParOf" srcId="{548649C0-86BF-496E-8CAB-2CD4C7955F2B}" destId="{CCEB3588-2490-44BB-BF2F-32A6352556DC}" srcOrd="0" destOrd="0" presId="urn:microsoft.com/office/officeart/2008/layout/LinedList"/>
    <dgm:cxn modelId="{1DE560C1-2E84-4C1D-AA59-7D005009526A}" type="presParOf" srcId="{548649C0-86BF-496E-8CAB-2CD4C7955F2B}" destId="{BF165BE7-7A19-4E04-9DF0-ADD3624CB5DA}" srcOrd="1" destOrd="0" presId="urn:microsoft.com/office/officeart/2008/layout/LinedList"/>
    <dgm:cxn modelId="{014FA2E2-4142-47CF-A27D-656A78118C22}" type="presParOf" srcId="{50310C42-1EE1-4EFF-B258-6DB7BC13F7F0}" destId="{73B0CF37-B652-459B-AD88-E85D41E88A4D}" srcOrd="2" destOrd="0" presId="urn:microsoft.com/office/officeart/2008/layout/LinedList"/>
    <dgm:cxn modelId="{F315E1BA-7791-4CE3-9DEB-060851D0602E}" type="presParOf" srcId="{50310C42-1EE1-4EFF-B258-6DB7BC13F7F0}" destId="{93212DC7-77B5-4101-9FA4-CE9A8CC7EDC3}" srcOrd="3" destOrd="0" presId="urn:microsoft.com/office/officeart/2008/layout/LinedList"/>
    <dgm:cxn modelId="{2ECBD9F4-8E33-4938-ADC8-70822A145302}" type="presParOf" srcId="{93212DC7-77B5-4101-9FA4-CE9A8CC7EDC3}" destId="{FC5A56D4-1D76-4DD2-A4BB-4610A3E839EB}" srcOrd="0" destOrd="0" presId="urn:microsoft.com/office/officeart/2008/layout/LinedList"/>
    <dgm:cxn modelId="{92BE0617-5E64-489E-ACC9-423B4E100049}" type="presParOf" srcId="{93212DC7-77B5-4101-9FA4-CE9A8CC7EDC3}" destId="{D02F222E-5F18-4FC2-A526-6EF35BE62A65}" srcOrd="1" destOrd="0" presId="urn:microsoft.com/office/officeart/2008/layout/LinedList"/>
    <dgm:cxn modelId="{AC75DF05-88EB-4D27-9DF8-1C938D3934E2}" type="presParOf" srcId="{50310C42-1EE1-4EFF-B258-6DB7BC13F7F0}" destId="{08A6FFA6-32A3-4C2E-BDD2-4DD3A05242EA}" srcOrd="4" destOrd="0" presId="urn:microsoft.com/office/officeart/2008/layout/LinedList"/>
    <dgm:cxn modelId="{D9FD64AE-C65C-4FCF-9D25-18E9D24BD70E}" type="presParOf" srcId="{50310C42-1EE1-4EFF-B258-6DB7BC13F7F0}" destId="{FD6166D8-D69C-426C-9635-257536BFF7F2}" srcOrd="5" destOrd="0" presId="urn:microsoft.com/office/officeart/2008/layout/LinedList"/>
    <dgm:cxn modelId="{17DA7962-D374-4C88-A32E-C6C8727C2D93}" type="presParOf" srcId="{FD6166D8-D69C-426C-9635-257536BFF7F2}" destId="{31A5F654-2DB1-475E-8BCE-2C32DE2F8686}" srcOrd="0" destOrd="0" presId="urn:microsoft.com/office/officeart/2008/layout/LinedList"/>
    <dgm:cxn modelId="{9F03D25F-E5CB-4BB2-8BD6-34E9D0DC1217}" type="presParOf" srcId="{FD6166D8-D69C-426C-9635-257536BFF7F2}" destId="{CF67C154-4ED7-4D8D-8703-F6AF810FA9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4B42-355D-4B92-9E26-5EF80FD9F3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C1A5EB-95A6-45F2-9FC7-E1C641032A02}">
      <dgm:prSet/>
      <dgm:spPr/>
      <dgm:t>
        <a:bodyPr/>
        <a:lstStyle/>
        <a:p>
          <a:r>
            <a:rPr lang="en-US"/>
            <a:t>Physical suicide is ending life to escape suffering or meaninglessness, which Camus rejects.</a:t>
          </a:r>
        </a:p>
      </dgm:t>
    </dgm:pt>
    <dgm:pt modelId="{EFB8BD42-1246-4CCF-90B2-4FE652425E4A}" type="parTrans" cxnId="{F26A319A-F346-4623-A6A1-579141EB7DE5}">
      <dgm:prSet/>
      <dgm:spPr/>
      <dgm:t>
        <a:bodyPr/>
        <a:lstStyle/>
        <a:p>
          <a:endParaRPr lang="en-US"/>
        </a:p>
      </dgm:t>
    </dgm:pt>
    <dgm:pt modelId="{AE2FD35E-0405-4437-BCCA-FC23A4D5B6BA}" type="sibTrans" cxnId="{F26A319A-F346-4623-A6A1-579141EB7DE5}">
      <dgm:prSet/>
      <dgm:spPr/>
      <dgm:t>
        <a:bodyPr/>
        <a:lstStyle/>
        <a:p>
          <a:endParaRPr lang="en-US"/>
        </a:p>
      </dgm:t>
    </dgm:pt>
    <dgm:pt modelId="{8171C763-5F22-4218-915E-700E2A2498D8}">
      <dgm:prSet/>
      <dgm:spPr/>
      <dgm:t>
        <a:bodyPr/>
        <a:lstStyle/>
        <a:p>
          <a:r>
            <a:rPr lang="en-US"/>
            <a:t>Philosophical suicide is turning to religion or absolute beliefs to escape the absurd, which Camus also rejects.</a:t>
          </a:r>
        </a:p>
      </dgm:t>
    </dgm:pt>
    <dgm:pt modelId="{862F6220-491A-4396-9037-97EFF05FE403}" type="parTrans" cxnId="{D742962E-5A2D-40DC-935C-10AC5B0E5860}">
      <dgm:prSet/>
      <dgm:spPr/>
      <dgm:t>
        <a:bodyPr/>
        <a:lstStyle/>
        <a:p>
          <a:endParaRPr lang="en-US"/>
        </a:p>
      </dgm:t>
    </dgm:pt>
    <dgm:pt modelId="{708796AA-C9C5-4542-95F3-48E07BF0DA7D}" type="sibTrans" cxnId="{D742962E-5A2D-40DC-935C-10AC5B0E5860}">
      <dgm:prSet/>
      <dgm:spPr/>
      <dgm:t>
        <a:bodyPr/>
        <a:lstStyle/>
        <a:p>
          <a:endParaRPr lang="en-US"/>
        </a:p>
      </dgm:t>
    </dgm:pt>
    <dgm:pt modelId="{D650D73F-6AA4-4E7E-BFE5-E659CDCCCD03}" type="pres">
      <dgm:prSet presAssocID="{89C74B42-355D-4B92-9E26-5EF80FD9F312}" presName="linear" presStyleCnt="0">
        <dgm:presLayoutVars>
          <dgm:animLvl val="lvl"/>
          <dgm:resizeHandles val="exact"/>
        </dgm:presLayoutVars>
      </dgm:prSet>
      <dgm:spPr/>
    </dgm:pt>
    <dgm:pt modelId="{B82DA650-91F2-4DA1-8652-9FD0CF20BCD4}" type="pres">
      <dgm:prSet presAssocID="{28C1A5EB-95A6-45F2-9FC7-E1C641032A02}" presName="parentText" presStyleLbl="node1" presStyleIdx="0" presStyleCnt="2">
        <dgm:presLayoutVars>
          <dgm:chMax val="0"/>
          <dgm:bulletEnabled val="1"/>
        </dgm:presLayoutVars>
      </dgm:prSet>
      <dgm:spPr/>
    </dgm:pt>
    <dgm:pt modelId="{C2241009-16E9-4060-AB62-2041B6C2FCDC}" type="pres">
      <dgm:prSet presAssocID="{AE2FD35E-0405-4437-BCCA-FC23A4D5B6BA}" presName="spacer" presStyleCnt="0"/>
      <dgm:spPr/>
    </dgm:pt>
    <dgm:pt modelId="{7A80AD77-62D0-4A91-AF0B-0287DBD92BC9}" type="pres">
      <dgm:prSet presAssocID="{8171C763-5F22-4218-915E-700E2A2498D8}" presName="parentText" presStyleLbl="node1" presStyleIdx="1" presStyleCnt="2">
        <dgm:presLayoutVars>
          <dgm:chMax val="0"/>
          <dgm:bulletEnabled val="1"/>
        </dgm:presLayoutVars>
      </dgm:prSet>
      <dgm:spPr/>
    </dgm:pt>
  </dgm:ptLst>
  <dgm:cxnLst>
    <dgm:cxn modelId="{2436780A-8D9C-4656-876B-856B34F1D012}" type="presOf" srcId="{28C1A5EB-95A6-45F2-9FC7-E1C641032A02}" destId="{B82DA650-91F2-4DA1-8652-9FD0CF20BCD4}" srcOrd="0" destOrd="0" presId="urn:microsoft.com/office/officeart/2005/8/layout/vList2"/>
    <dgm:cxn modelId="{D742962E-5A2D-40DC-935C-10AC5B0E5860}" srcId="{89C74B42-355D-4B92-9E26-5EF80FD9F312}" destId="{8171C763-5F22-4218-915E-700E2A2498D8}" srcOrd="1" destOrd="0" parTransId="{862F6220-491A-4396-9037-97EFF05FE403}" sibTransId="{708796AA-C9C5-4542-95F3-48E07BF0DA7D}"/>
    <dgm:cxn modelId="{38508B82-1EA5-4986-B2C8-A08ABD7499A4}" type="presOf" srcId="{89C74B42-355D-4B92-9E26-5EF80FD9F312}" destId="{D650D73F-6AA4-4E7E-BFE5-E659CDCCCD03}" srcOrd="0" destOrd="0" presId="urn:microsoft.com/office/officeart/2005/8/layout/vList2"/>
    <dgm:cxn modelId="{D5E2AA92-88CD-421D-8264-67CE8C214DDB}" type="presOf" srcId="{8171C763-5F22-4218-915E-700E2A2498D8}" destId="{7A80AD77-62D0-4A91-AF0B-0287DBD92BC9}" srcOrd="0" destOrd="0" presId="urn:microsoft.com/office/officeart/2005/8/layout/vList2"/>
    <dgm:cxn modelId="{F26A319A-F346-4623-A6A1-579141EB7DE5}" srcId="{89C74B42-355D-4B92-9E26-5EF80FD9F312}" destId="{28C1A5EB-95A6-45F2-9FC7-E1C641032A02}" srcOrd="0" destOrd="0" parTransId="{EFB8BD42-1246-4CCF-90B2-4FE652425E4A}" sibTransId="{AE2FD35E-0405-4437-BCCA-FC23A4D5B6BA}"/>
    <dgm:cxn modelId="{D2BBFDCB-316D-46DD-8990-5D92F67F5A13}" type="presParOf" srcId="{D650D73F-6AA4-4E7E-BFE5-E659CDCCCD03}" destId="{B82DA650-91F2-4DA1-8652-9FD0CF20BCD4}" srcOrd="0" destOrd="0" presId="urn:microsoft.com/office/officeart/2005/8/layout/vList2"/>
    <dgm:cxn modelId="{928DFAE4-8CEF-4B9C-A633-984366EBA756}" type="presParOf" srcId="{D650D73F-6AA4-4E7E-BFE5-E659CDCCCD03}" destId="{C2241009-16E9-4060-AB62-2041B6C2FCDC}" srcOrd="1" destOrd="0" presId="urn:microsoft.com/office/officeart/2005/8/layout/vList2"/>
    <dgm:cxn modelId="{54144248-C583-4964-B328-6F9EEB151062}" type="presParOf" srcId="{D650D73F-6AA4-4E7E-BFE5-E659CDCCCD03}" destId="{7A80AD77-62D0-4A91-AF0B-0287DBD92BC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E9C72B-1FFB-44A6-AB2B-20A0E52F9A7C}"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60F3068C-9AF0-42D6-84A0-992F953BAC61}">
      <dgm:prSet/>
      <dgm:spPr/>
      <dgm:t>
        <a:bodyPr/>
        <a:lstStyle/>
        <a:p>
          <a:r>
            <a:rPr lang="en-US"/>
            <a:t>Lives fully aware of life’s absurdity and accepts it without escape.</a:t>
          </a:r>
        </a:p>
      </dgm:t>
    </dgm:pt>
    <dgm:pt modelId="{169D287A-CDA5-4ACD-9B8D-B07D798066BE}" type="parTrans" cxnId="{02F1B5D2-AD9B-40D5-BE34-3C9C2E605C3B}">
      <dgm:prSet/>
      <dgm:spPr/>
      <dgm:t>
        <a:bodyPr/>
        <a:lstStyle/>
        <a:p>
          <a:endParaRPr lang="en-US"/>
        </a:p>
      </dgm:t>
    </dgm:pt>
    <dgm:pt modelId="{4F255059-E8AD-4CB7-8E39-F6C5BB1FAC34}" type="sibTrans" cxnId="{02F1B5D2-AD9B-40D5-BE34-3C9C2E605C3B}">
      <dgm:prSet/>
      <dgm:spPr/>
      <dgm:t>
        <a:bodyPr/>
        <a:lstStyle/>
        <a:p>
          <a:endParaRPr lang="en-US"/>
        </a:p>
      </dgm:t>
    </dgm:pt>
    <dgm:pt modelId="{C570D3CD-6E88-46CD-96E7-7A3B0C5E0C83}">
      <dgm:prSet/>
      <dgm:spPr/>
      <dgm:t>
        <a:bodyPr/>
        <a:lstStyle/>
        <a:p>
          <a:r>
            <a:rPr lang="en-US"/>
            <a:t>Embraces life’s struggles and finds personal meaning in action.</a:t>
          </a:r>
        </a:p>
      </dgm:t>
    </dgm:pt>
    <dgm:pt modelId="{53674BAF-CA48-4897-8A07-7E8192CB18A5}" type="parTrans" cxnId="{442E7A96-E9B4-4EE6-9EC4-F3CAA83B2C4B}">
      <dgm:prSet/>
      <dgm:spPr/>
      <dgm:t>
        <a:bodyPr/>
        <a:lstStyle/>
        <a:p>
          <a:endParaRPr lang="en-US"/>
        </a:p>
      </dgm:t>
    </dgm:pt>
    <dgm:pt modelId="{ADD78A56-90F0-4398-B550-104A2C0DB0B3}" type="sibTrans" cxnId="{442E7A96-E9B4-4EE6-9EC4-F3CAA83B2C4B}">
      <dgm:prSet/>
      <dgm:spPr/>
      <dgm:t>
        <a:bodyPr/>
        <a:lstStyle/>
        <a:p>
          <a:endParaRPr lang="en-US"/>
        </a:p>
      </dgm:t>
    </dgm:pt>
    <dgm:pt modelId="{6211D09D-8EC0-4B54-9C89-C0C0B485BF18}">
      <dgm:prSet/>
      <dgm:spPr/>
      <dgm:t>
        <a:bodyPr/>
        <a:lstStyle/>
        <a:p>
          <a:r>
            <a:rPr lang="en-US"/>
            <a:t>Examples include Sisyphus in </a:t>
          </a:r>
          <a:r>
            <a:rPr lang="en-US" i="1"/>
            <a:t>The Myth of Sisyphus</a:t>
          </a:r>
          <a:r>
            <a:rPr lang="en-US"/>
            <a:t> and Meursault in </a:t>
          </a:r>
          <a:r>
            <a:rPr lang="en-US" i="1"/>
            <a:t>The Stranger</a:t>
          </a:r>
          <a:r>
            <a:rPr lang="en-US"/>
            <a:t>.</a:t>
          </a:r>
        </a:p>
      </dgm:t>
    </dgm:pt>
    <dgm:pt modelId="{D36097CA-A991-4C2F-93F6-FAE91DD8AE77}" type="parTrans" cxnId="{D805059C-1623-4052-8CDE-39F222AB30C4}">
      <dgm:prSet/>
      <dgm:spPr/>
      <dgm:t>
        <a:bodyPr/>
        <a:lstStyle/>
        <a:p>
          <a:endParaRPr lang="en-US"/>
        </a:p>
      </dgm:t>
    </dgm:pt>
    <dgm:pt modelId="{89E1D418-FD45-4EE8-9AE3-F967B9D0E457}" type="sibTrans" cxnId="{D805059C-1623-4052-8CDE-39F222AB30C4}">
      <dgm:prSet/>
      <dgm:spPr/>
      <dgm:t>
        <a:bodyPr/>
        <a:lstStyle/>
        <a:p>
          <a:endParaRPr lang="en-US"/>
        </a:p>
      </dgm:t>
    </dgm:pt>
    <dgm:pt modelId="{A4674567-A6DB-4B8B-9061-C0F6E30AFAF1}" type="pres">
      <dgm:prSet presAssocID="{69E9C72B-1FFB-44A6-AB2B-20A0E52F9A7C}" presName="vert0" presStyleCnt="0">
        <dgm:presLayoutVars>
          <dgm:dir/>
          <dgm:animOne val="branch"/>
          <dgm:animLvl val="lvl"/>
        </dgm:presLayoutVars>
      </dgm:prSet>
      <dgm:spPr/>
    </dgm:pt>
    <dgm:pt modelId="{04061753-C4A8-4806-A817-B628BFDF0EAD}" type="pres">
      <dgm:prSet presAssocID="{60F3068C-9AF0-42D6-84A0-992F953BAC61}" presName="thickLine" presStyleLbl="alignNode1" presStyleIdx="0" presStyleCnt="3"/>
      <dgm:spPr/>
    </dgm:pt>
    <dgm:pt modelId="{FC13C151-0494-4C41-B678-8B127C7D7ED2}" type="pres">
      <dgm:prSet presAssocID="{60F3068C-9AF0-42D6-84A0-992F953BAC61}" presName="horz1" presStyleCnt="0"/>
      <dgm:spPr/>
    </dgm:pt>
    <dgm:pt modelId="{52570F66-EFE8-4F28-BBCC-4EC8301CD6B0}" type="pres">
      <dgm:prSet presAssocID="{60F3068C-9AF0-42D6-84A0-992F953BAC61}" presName="tx1" presStyleLbl="revTx" presStyleIdx="0" presStyleCnt="3"/>
      <dgm:spPr/>
    </dgm:pt>
    <dgm:pt modelId="{C6E066E9-A438-4C21-AC63-B6117B697D5C}" type="pres">
      <dgm:prSet presAssocID="{60F3068C-9AF0-42D6-84A0-992F953BAC61}" presName="vert1" presStyleCnt="0"/>
      <dgm:spPr/>
    </dgm:pt>
    <dgm:pt modelId="{2B9E00A9-F467-4116-B9A2-EEA263F0945F}" type="pres">
      <dgm:prSet presAssocID="{C570D3CD-6E88-46CD-96E7-7A3B0C5E0C83}" presName="thickLine" presStyleLbl="alignNode1" presStyleIdx="1" presStyleCnt="3"/>
      <dgm:spPr/>
    </dgm:pt>
    <dgm:pt modelId="{15571FA1-753D-4587-BB62-8D56EE2A8C09}" type="pres">
      <dgm:prSet presAssocID="{C570D3CD-6E88-46CD-96E7-7A3B0C5E0C83}" presName="horz1" presStyleCnt="0"/>
      <dgm:spPr/>
    </dgm:pt>
    <dgm:pt modelId="{D5E16877-5885-4BBC-B841-799930FDA965}" type="pres">
      <dgm:prSet presAssocID="{C570D3CD-6E88-46CD-96E7-7A3B0C5E0C83}" presName="tx1" presStyleLbl="revTx" presStyleIdx="1" presStyleCnt="3"/>
      <dgm:spPr/>
    </dgm:pt>
    <dgm:pt modelId="{E85EEF9E-8268-42C8-B206-BFFBA8D1A7D7}" type="pres">
      <dgm:prSet presAssocID="{C570D3CD-6E88-46CD-96E7-7A3B0C5E0C83}" presName="vert1" presStyleCnt="0"/>
      <dgm:spPr/>
    </dgm:pt>
    <dgm:pt modelId="{A7DB0FF3-EB71-490C-A5CE-17086C10A20A}" type="pres">
      <dgm:prSet presAssocID="{6211D09D-8EC0-4B54-9C89-C0C0B485BF18}" presName="thickLine" presStyleLbl="alignNode1" presStyleIdx="2" presStyleCnt="3"/>
      <dgm:spPr/>
    </dgm:pt>
    <dgm:pt modelId="{09A0272A-6016-40FC-9F5D-8089128535E9}" type="pres">
      <dgm:prSet presAssocID="{6211D09D-8EC0-4B54-9C89-C0C0B485BF18}" presName="horz1" presStyleCnt="0"/>
      <dgm:spPr/>
    </dgm:pt>
    <dgm:pt modelId="{F3C03C45-D2F8-4D79-98CE-2C093BA47D1E}" type="pres">
      <dgm:prSet presAssocID="{6211D09D-8EC0-4B54-9C89-C0C0B485BF18}" presName="tx1" presStyleLbl="revTx" presStyleIdx="2" presStyleCnt="3"/>
      <dgm:spPr/>
    </dgm:pt>
    <dgm:pt modelId="{721A2DFB-87AB-4D0D-AA04-698BD0138EFE}" type="pres">
      <dgm:prSet presAssocID="{6211D09D-8EC0-4B54-9C89-C0C0B485BF18}" presName="vert1" presStyleCnt="0"/>
      <dgm:spPr/>
    </dgm:pt>
  </dgm:ptLst>
  <dgm:cxnLst>
    <dgm:cxn modelId="{3ED83C03-4170-4251-88B6-298BF7EC9E0B}" type="presOf" srcId="{C570D3CD-6E88-46CD-96E7-7A3B0C5E0C83}" destId="{D5E16877-5885-4BBC-B841-799930FDA965}" srcOrd="0" destOrd="0" presId="urn:microsoft.com/office/officeart/2008/layout/LinedList"/>
    <dgm:cxn modelId="{36352F0A-0833-4C11-8012-5B04133C277A}" type="presOf" srcId="{69E9C72B-1FFB-44A6-AB2B-20A0E52F9A7C}" destId="{A4674567-A6DB-4B8B-9061-C0F6E30AFAF1}" srcOrd="0" destOrd="0" presId="urn:microsoft.com/office/officeart/2008/layout/LinedList"/>
    <dgm:cxn modelId="{0E18CE6E-4A5B-4A6D-9488-36E58965A045}" type="presOf" srcId="{60F3068C-9AF0-42D6-84A0-992F953BAC61}" destId="{52570F66-EFE8-4F28-BBCC-4EC8301CD6B0}" srcOrd="0" destOrd="0" presId="urn:microsoft.com/office/officeart/2008/layout/LinedList"/>
    <dgm:cxn modelId="{442E7A96-E9B4-4EE6-9EC4-F3CAA83B2C4B}" srcId="{69E9C72B-1FFB-44A6-AB2B-20A0E52F9A7C}" destId="{C570D3CD-6E88-46CD-96E7-7A3B0C5E0C83}" srcOrd="1" destOrd="0" parTransId="{53674BAF-CA48-4897-8A07-7E8192CB18A5}" sibTransId="{ADD78A56-90F0-4398-B550-104A2C0DB0B3}"/>
    <dgm:cxn modelId="{D805059C-1623-4052-8CDE-39F222AB30C4}" srcId="{69E9C72B-1FFB-44A6-AB2B-20A0E52F9A7C}" destId="{6211D09D-8EC0-4B54-9C89-C0C0B485BF18}" srcOrd="2" destOrd="0" parTransId="{D36097CA-A991-4C2F-93F6-FAE91DD8AE77}" sibTransId="{89E1D418-FD45-4EE8-9AE3-F967B9D0E457}"/>
    <dgm:cxn modelId="{F567FDBD-517C-44FE-BDCD-2E6379D9C5A6}" type="presOf" srcId="{6211D09D-8EC0-4B54-9C89-C0C0B485BF18}" destId="{F3C03C45-D2F8-4D79-98CE-2C093BA47D1E}" srcOrd="0" destOrd="0" presId="urn:microsoft.com/office/officeart/2008/layout/LinedList"/>
    <dgm:cxn modelId="{02F1B5D2-AD9B-40D5-BE34-3C9C2E605C3B}" srcId="{69E9C72B-1FFB-44A6-AB2B-20A0E52F9A7C}" destId="{60F3068C-9AF0-42D6-84A0-992F953BAC61}" srcOrd="0" destOrd="0" parTransId="{169D287A-CDA5-4ACD-9B8D-B07D798066BE}" sibTransId="{4F255059-E8AD-4CB7-8E39-F6C5BB1FAC34}"/>
    <dgm:cxn modelId="{1AB2F5F3-98A5-411F-8A76-8A5DAC2A3C2A}" type="presParOf" srcId="{A4674567-A6DB-4B8B-9061-C0F6E30AFAF1}" destId="{04061753-C4A8-4806-A817-B628BFDF0EAD}" srcOrd="0" destOrd="0" presId="urn:microsoft.com/office/officeart/2008/layout/LinedList"/>
    <dgm:cxn modelId="{A9FF7376-0E88-489B-8224-6200CEB06EF5}" type="presParOf" srcId="{A4674567-A6DB-4B8B-9061-C0F6E30AFAF1}" destId="{FC13C151-0494-4C41-B678-8B127C7D7ED2}" srcOrd="1" destOrd="0" presId="urn:microsoft.com/office/officeart/2008/layout/LinedList"/>
    <dgm:cxn modelId="{B0D5BE63-A40B-4602-977A-C4A6C148318A}" type="presParOf" srcId="{FC13C151-0494-4C41-B678-8B127C7D7ED2}" destId="{52570F66-EFE8-4F28-BBCC-4EC8301CD6B0}" srcOrd="0" destOrd="0" presId="urn:microsoft.com/office/officeart/2008/layout/LinedList"/>
    <dgm:cxn modelId="{2CF97EFE-739D-4394-836D-88CFD399CBCE}" type="presParOf" srcId="{FC13C151-0494-4C41-B678-8B127C7D7ED2}" destId="{C6E066E9-A438-4C21-AC63-B6117B697D5C}" srcOrd="1" destOrd="0" presId="urn:microsoft.com/office/officeart/2008/layout/LinedList"/>
    <dgm:cxn modelId="{303B94F1-A042-4790-8F87-DBDAB6B9C3A7}" type="presParOf" srcId="{A4674567-A6DB-4B8B-9061-C0F6E30AFAF1}" destId="{2B9E00A9-F467-4116-B9A2-EEA263F0945F}" srcOrd="2" destOrd="0" presId="urn:microsoft.com/office/officeart/2008/layout/LinedList"/>
    <dgm:cxn modelId="{69E29833-23A1-4EF7-8202-69F4E3054B2F}" type="presParOf" srcId="{A4674567-A6DB-4B8B-9061-C0F6E30AFAF1}" destId="{15571FA1-753D-4587-BB62-8D56EE2A8C09}" srcOrd="3" destOrd="0" presId="urn:microsoft.com/office/officeart/2008/layout/LinedList"/>
    <dgm:cxn modelId="{FB41F827-5980-4FA1-B608-D2C1987CFA4C}" type="presParOf" srcId="{15571FA1-753D-4587-BB62-8D56EE2A8C09}" destId="{D5E16877-5885-4BBC-B841-799930FDA965}" srcOrd="0" destOrd="0" presId="urn:microsoft.com/office/officeart/2008/layout/LinedList"/>
    <dgm:cxn modelId="{3C10D1EE-C487-42B7-92EC-75B4FE13FCBE}" type="presParOf" srcId="{15571FA1-753D-4587-BB62-8D56EE2A8C09}" destId="{E85EEF9E-8268-42C8-B206-BFFBA8D1A7D7}" srcOrd="1" destOrd="0" presId="urn:microsoft.com/office/officeart/2008/layout/LinedList"/>
    <dgm:cxn modelId="{A0693A2D-AA0C-4D8D-B8B1-58CA6ACB0A96}" type="presParOf" srcId="{A4674567-A6DB-4B8B-9061-C0F6E30AFAF1}" destId="{A7DB0FF3-EB71-490C-A5CE-17086C10A20A}" srcOrd="4" destOrd="0" presId="urn:microsoft.com/office/officeart/2008/layout/LinedList"/>
    <dgm:cxn modelId="{31C76ED5-B0AA-47F3-ADA9-0759A88C05CD}" type="presParOf" srcId="{A4674567-A6DB-4B8B-9061-C0F6E30AFAF1}" destId="{09A0272A-6016-40FC-9F5D-8089128535E9}" srcOrd="5" destOrd="0" presId="urn:microsoft.com/office/officeart/2008/layout/LinedList"/>
    <dgm:cxn modelId="{765F35DB-B46B-4323-B041-F4FAFE498426}" type="presParOf" srcId="{09A0272A-6016-40FC-9F5D-8089128535E9}" destId="{F3C03C45-D2F8-4D79-98CE-2C093BA47D1E}" srcOrd="0" destOrd="0" presId="urn:microsoft.com/office/officeart/2008/layout/LinedList"/>
    <dgm:cxn modelId="{BC48120B-B62B-4A4E-819F-1B3FFF128F65}" type="presParOf" srcId="{09A0272A-6016-40FC-9F5D-8089128535E9}" destId="{721A2DFB-87AB-4D0D-AA04-698BD0138E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8AC81A-4793-490E-BE3D-E76545C2560E}"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D56175D3-AEAD-448E-95DA-4BF62AE86991}">
      <dgm:prSet custT="1"/>
      <dgm:spPr/>
      <dgm:t>
        <a:bodyPr/>
        <a:lstStyle/>
        <a:p>
          <a:pPr algn="ctr">
            <a:lnSpc>
              <a:spcPct val="90000"/>
            </a:lnSpc>
          </a:pPr>
          <a:r>
            <a:rPr lang="en-US" sz="1500">
              <a:latin typeface="Aptos"/>
              <a:ea typeface="+mn-ea"/>
              <a:cs typeface="+mn-cs"/>
            </a:rPr>
            <a:t>Absurdism: Life has no ultimate meaning, but we should still live and create value.</a:t>
          </a:r>
        </a:p>
      </dgm:t>
    </dgm:pt>
    <dgm:pt modelId="{2D4DD65D-FD25-41E0-88C3-CCA6ED1DCCBD}" type="parTrans" cxnId="{4CA4F93B-A21B-4D90-8301-F384F3304A48}">
      <dgm:prSet/>
      <dgm:spPr/>
      <dgm:t>
        <a:bodyPr/>
        <a:lstStyle/>
        <a:p>
          <a:endParaRPr lang="en-US"/>
        </a:p>
      </dgm:t>
    </dgm:pt>
    <dgm:pt modelId="{802694E4-0EB4-422F-98DD-B180E6834C9C}" type="sibTrans" cxnId="{4CA4F93B-A21B-4D90-8301-F384F3304A48}">
      <dgm:prSet/>
      <dgm:spPr/>
      <dgm:t>
        <a:bodyPr/>
        <a:lstStyle/>
        <a:p>
          <a:endParaRPr lang="en-US"/>
        </a:p>
      </dgm:t>
    </dgm:pt>
    <dgm:pt modelId="{9EA30729-0628-49FF-A505-0D6D5746B14B}">
      <dgm:prSet custT="1"/>
      <dgm:spPr/>
      <dgm:t>
        <a:bodyPr/>
        <a:lstStyle/>
        <a:p>
          <a:pPr algn="ctr">
            <a:lnSpc>
              <a:spcPct val="90000"/>
            </a:lnSpc>
          </a:pPr>
          <a:r>
            <a:rPr lang="en-US" sz="1500">
              <a:latin typeface="Aptos"/>
              <a:ea typeface="+mn-ea"/>
              <a:cs typeface="+mn-cs"/>
            </a:rPr>
            <a:t>Nihilism: Life has no meaning or value, so nothing truly matters.</a:t>
          </a:r>
        </a:p>
      </dgm:t>
    </dgm:pt>
    <dgm:pt modelId="{87F3BF4C-AD7F-4186-B876-B0101ACEA50F}" type="parTrans" cxnId="{B6DD3021-6430-4876-9C51-BC9926B5498B}">
      <dgm:prSet/>
      <dgm:spPr/>
      <dgm:t>
        <a:bodyPr/>
        <a:lstStyle/>
        <a:p>
          <a:endParaRPr lang="en-US"/>
        </a:p>
      </dgm:t>
    </dgm:pt>
    <dgm:pt modelId="{C8A8203B-2AA8-4789-BD25-2D92231C5856}" type="sibTrans" cxnId="{B6DD3021-6430-4876-9C51-BC9926B5498B}">
      <dgm:prSet/>
      <dgm:spPr/>
      <dgm:t>
        <a:bodyPr/>
        <a:lstStyle/>
        <a:p>
          <a:endParaRPr lang="en-US"/>
        </a:p>
      </dgm:t>
    </dgm:pt>
    <dgm:pt modelId="{015C9537-D668-4FFF-A9E1-C767EA1FE3C4}">
      <dgm:prSet custT="1"/>
      <dgm:spPr/>
      <dgm:t>
        <a:bodyPr/>
        <a:lstStyle/>
        <a:p>
          <a:pPr algn="ctr">
            <a:lnSpc>
              <a:spcPct val="90000"/>
            </a:lnSpc>
          </a:pPr>
          <a:r>
            <a:rPr lang="en-US" sz="1000">
              <a:latin typeface="Aptos"/>
              <a:ea typeface="+mn-ea"/>
              <a:cs typeface="+mn-cs"/>
            </a:rPr>
            <a:t> </a:t>
          </a:r>
          <a:r>
            <a:rPr lang="en-US" sz="2400">
              <a:latin typeface="Aptos"/>
              <a:ea typeface="+mn-ea"/>
              <a:cs typeface="+mn-cs"/>
            </a:rPr>
            <a:t>Nihilism is a precursor </a:t>
          </a:r>
        </a:p>
      </dgm:t>
    </dgm:pt>
    <dgm:pt modelId="{C35D427F-A12D-4D44-8C9C-7AC2AB33C22C}" type="parTrans" cxnId="{5893DCCF-7E9D-4F89-BECD-E338862094DC}">
      <dgm:prSet/>
      <dgm:spPr/>
      <dgm:t>
        <a:bodyPr/>
        <a:lstStyle/>
        <a:p>
          <a:endParaRPr lang="en-US"/>
        </a:p>
      </dgm:t>
    </dgm:pt>
    <dgm:pt modelId="{5C3DE15D-1333-488D-A0EE-55133F1AE8C9}" type="sibTrans" cxnId="{5893DCCF-7E9D-4F89-BECD-E338862094DC}">
      <dgm:prSet/>
      <dgm:spPr/>
      <dgm:t>
        <a:bodyPr/>
        <a:lstStyle/>
        <a:p>
          <a:endParaRPr lang="en-US"/>
        </a:p>
      </dgm:t>
    </dgm:pt>
    <dgm:pt modelId="{073F2284-0687-4328-B833-4BBA8E962ED9}" type="pres">
      <dgm:prSet presAssocID="{EF8AC81A-4793-490E-BE3D-E76545C2560E}" presName="hierChild1" presStyleCnt="0">
        <dgm:presLayoutVars>
          <dgm:chPref val="1"/>
          <dgm:dir/>
          <dgm:animOne val="branch"/>
          <dgm:animLvl val="lvl"/>
          <dgm:resizeHandles/>
        </dgm:presLayoutVars>
      </dgm:prSet>
      <dgm:spPr/>
    </dgm:pt>
    <dgm:pt modelId="{52E31514-0224-49EF-B071-6268F536C275}" type="pres">
      <dgm:prSet presAssocID="{D56175D3-AEAD-448E-95DA-4BF62AE86991}" presName="hierRoot1" presStyleCnt="0"/>
      <dgm:spPr/>
    </dgm:pt>
    <dgm:pt modelId="{EBC880B2-D7AE-4F6A-A3A7-AE18F2B6A5BC}" type="pres">
      <dgm:prSet presAssocID="{D56175D3-AEAD-448E-95DA-4BF62AE86991}" presName="composite" presStyleCnt="0"/>
      <dgm:spPr/>
    </dgm:pt>
    <dgm:pt modelId="{5DEC076B-D4CE-47A1-B7C9-4179B42A43DB}" type="pres">
      <dgm:prSet presAssocID="{D56175D3-AEAD-448E-95DA-4BF62AE86991}" presName="background" presStyleLbl="node0" presStyleIdx="0" presStyleCnt="3"/>
      <dgm:spPr/>
    </dgm:pt>
    <dgm:pt modelId="{33ED7878-ACE2-4F85-BF9E-BF2F8273F5C8}" type="pres">
      <dgm:prSet presAssocID="{D56175D3-AEAD-448E-95DA-4BF62AE86991}" presName="text" presStyleLbl="fgAcc0" presStyleIdx="0" presStyleCnt="3">
        <dgm:presLayoutVars>
          <dgm:chPref val="3"/>
        </dgm:presLayoutVars>
      </dgm:prSet>
      <dgm:spPr/>
    </dgm:pt>
    <dgm:pt modelId="{A5C9750B-B7F7-43AF-8C22-45BCAEE76430}" type="pres">
      <dgm:prSet presAssocID="{D56175D3-AEAD-448E-95DA-4BF62AE86991}" presName="hierChild2" presStyleCnt="0"/>
      <dgm:spPr/>
    </dgm:pt>
    <dgm:pt modelId="{A9A66D03-DFF1-4C04-836E-E14F3EA14106}" type="pres">
      <dgm:prSet presAssocID="{9EA30729-0628-49FF-A505-0D6D5746B14B}" presName="hierRoot1" presStyleCnt="0"/>
      <dgm:spPr/>
    </dgm:pt>
    <dgm:pt modelId="{33BC23C5-4528-472B-BE63-D4795EEED476}" type="pres">
      <dgm:prSet presAssocID="{9EA30729-0628-49FF-A505-0D6D5746B14B}" presName="composite" presStyleCnt="0"/>
      <dgm:spPr/>
    </dgm:pt>
    <dgm:pt modelId="{B99DA2DF-EDD2-4F9E-8ADB-8EBB3A92686A}" type="pres">
      <dgm:prSet presAssocID="{9EA30729-0628-49FF-A505-0D6D5746B14B}" presName="background" presStyleLbl="node0" presStyleIdx="1" presStyleCnt="3"/>
      <dgm:spPr/>
    </dgm:pt>
    <dgm:pt modelId="{840678E0-EB6E-40B9-BA55-D9CA7C905B82}" type="pres">
      <dgm:prSet presAssocID="{9EA30729-0628-49FF-A505-0D6D5746B14B}" presName="text" presStyleLbl="fgAcc0" presStyleIdx="1" presStyleCnt="3">
        <dgm:presLayoutVars>
          <dgm:chPref val="3"/>
        </dgm:presLayoutVars>
      </dgm:prSet>
      <dgm:spPr/>
    </dgm:pt>
    <dgm:pt modelId="{479BB6F5-A95F-4E31-94D8-7E1C88A8019B}" type="pres">
      <dgm:prSet presAssocID="{9EA30729-0628-49FF-A505-0D6D5746B14B}" presName="hierChild2" presStyleCnt="0"/>
      <dgm:spPr/>
    </dgm:pt>
    <dgm:pt modelId="{61D1E556-FCFB-4442-B3E6-084AD8A32815}" type="pres">
      <dgm:prSet presAssocID="{015C9537-D668-4FFF-A9E1-C767EA1FE3C4}" presName="hierRoot1" presStyleCnt="0"/>
      <dgm:spPr/>
    </dgm:pt>
    <dgm:pt modelId="{2CE0806D-017E-4528-91EE-5A3D99866482}" type="pres">
      <dgm:prSet presAssocID="{015C9537-D668-4FFF-A9E1-C767EA1FE3C4}" presName="composite" presStyleCnt="0"/>
      <dgm:spPr/>
    </dgm:pt>
    <dgm:pt modelId="{F6330307-3A82-46B2-9187-A7208E0C8147}" type="pres">
      <dgm:prSet presAssocID="{015C9537-D668-4FFF-A9E1-C767EA1FE3C4}" presName="background" presStyleLbl="node0" presStyleIdx="2" presStyleCnt="3"/>
      <dgm:spPr/>
    </dgm:pt>
    <dgm:pt modelId="{C7D436B9-747A-494B-A91E-0EC779722492}" type="pres">
      <dgm:prSet presAssocID="{015C9537-D668-4FFF-A9E1-C767EA1FE3C4}" presName="text" presStyleLbl="fgAcc0" presStyleIdx="2" presStyleCnt="3">
        <dgm:presLayoutVars>
          <dgm:chPref val="3"/>
        </dgm:presLayoutVars>
      </dgm:prSet>
      <dgm:spPr/>
    </dgm:pt>
    <dgm:pt modelId="{C568DDDA-BE26-47A1-B42A-26A199CCE185}" type="pres">
      <dgm:prSet presAssocID="{015C9537-D668-4FFF-A9E1-C767EA1FE3C4}" presName="hierChild2" presStyleCnt="0"/>
      <dgm:spPr/>
    </dgm:pt>
  </dgm:ptLst>
  <dgm:cxnLst>
    <dgm:cxn modelId="{0907E306-4761-40C6-A61F-A6636B0F8D9F}" type="presOf" srcId="{EF8AC81A-4793-490E-BE3D-E76545C2560E}" destId="{073F2284-0687-4328-B833-4BBA8E962ED9}" srcOrd="0" destOrd="0" presId="urn:microsoft.com/office/officeart/2005/8/layout/hierarchy1"/>
    <dgm:cxn modelId="{B6DD3021-6430-4876-9C51-BC9926B5498B}" srcId="{EF8AC81A-4793-490E-BE3D-E76545C2560E}" destId="{9EA30729-0628-49FF-A505-0D6D5746B14B}" srcOrd="1" destOrd="0" parTransId="{87F3BF4C-AD7F-4186-B876-B0101ACEA50F}" sibTransId="{C8A8203B-2AA8-4789-BD25-2D92231C5856}"/>
    <dgm:cxn modelId="{09326626-629B-4B36-842E-13F72F32B330}" type="presOf" srcId="{D56175D3-AEAD-448E-95DA-4BF62AE86991}" destId="{33ED7878-ACE2-4F85-BF9E-BF2F8273F5C8}" srcOrd="0" destOrd="0" presId="urn:microsoft.com/office/officeart/2005/8/layout/hierarchy1"/>
    <dgm:cxn modelId="{912B9336-6AFE-40AE-B749-028D54DBC81C}" type="presOf" srcId="{9EA30729-0628-49FF-A505-0D6D5746B14B}" destId="{840678E0-EB6E-40B9-BA55-D9CA7C905B82}" srcOrd="0" destOrd="0" presId="urn:microsoft.com/office/officeart/2005/8/layout/hierarchy1"/>
    <dgm:cxn modelId="{4CA4F93B-A21B-4D90-8301-F384F3304A48}" srcId="{EF8AC81A-4793-490E-BE3D-E76545C2560E}" destId="{D56175D3-AEAD-448E-95DA-4BF62AE86991}" srcOrd="0" destOrd="0" parTransId="{2D4DD65D-FD25-41E0-88C3-CCA6ED1DCCBD}" sibTransId="{802694E4-0EB4-422F-98DD-B180E6834C9C}"/>
    <dgm:cxn modelId="{5893DCCF-7E9D-4F89-BECD-E338862094DC}" srcId="{EF8AC81A-4793-490E-BE3D-E76545C2560E}" destId="{015C9537-D668-4FFF-A9E1-C767EA1FE3C4}" srcOrd="2" destOrd="0" parTransId="{C35D427F-A12D-4D44-8C9C-7AC2AB33C22C}" sibTransId="{5C3DE15D-1333-488D-A0EE-55133F1AE8C9}"/>
    <dgm:cxn modelId="{F95279E8-843C-49C4-BBA1-69CE3752F2A6}" type="presOf" srcId="{015C9537-D668-4FFF-A9E1-C767EA1FE3C4}" destId="{C7D436B9-747A-494B-A91E-0EC779722492}" srcOrd="0" destOrd="0" presId="urn:microsoft.com/office/officeart/2005/8/layout/hierarchy1"/>
    <dgm:cxn modelId="{F40C8DB3-D5D8-4204-A2A4-0CA2DE563D95}" type="presParOf" srcId="{073F2284-0687-4328-B833-4BBA8E962ED9}" destId="{52E31514-0224-49EF-B071-6268F536C275}" srcOrd="0" destOrd="0" presId="urn:microsoft.com/office/officeart/2005/8/layout/hierarchy1"/>
    <dgm:cxn modelId="{3A74A1EA-38DF-4D85-884C-B43BF04A4B92}" type="presParOf" srcId="{52E31514-0224-49EF-B071-6268F536C275}" destId="{EBC880B2-D7AE-4F6A-A3A7-AE18F2B6A5BC}" srcOrd="0" destOrd="0" presId="urn:microsoft.com/office/officeart/2005/8/layout/hierarchy1"/>
    <dgm:cxn modelId="{667D5043-346E-496A-BB40-B9CDB9E34E3F}" type="presParOf" srcId="{EBC880B2-D7AE-4F6A-A3A7-AE18F2B6A5BC}" destId="{5DEC076B-D4CE-47A1-B7C9-4179B42A43DB}" srcOrd="0" destOrd="0" presId="urn:microsoft.com/office/officeart/2005/8/layout/hierarchy1"/>
    <dgm:cxn modelId="{4C9B40E3-77A7-4A6C-B2A2-A936272EE668}" type="presParOf" srcId="{EBC880B2-D7AE-4F6A-A3A7-AE18F2B6A5BC}" destId="{33ED7878-ACE2-4F85-BF9E-BF2F8273F5C8}" srcOrd="1" destOrd="0" presId="urn:microsoft.com/office/officeart/2005/8/layout/hierarchy1"/>
    <dgm:cxn modelId="{C890A2D2-25AE-4215-B20B-F7AD5D61DBCC}" type="presParOf" srcId="{52E31514-0224-49EF-B071-6268F536C275}" destId="{A5C9750B-B7F7-43AF-8C22-45BCAEE76430}" srcOrd="1" destOrd="0" presId="urn:microsoft.com/office/officeart/2005/8/layout/hierarchy1"/>
    <dgm:cxn modelId="{1829BCA5-2585-485A-A62E-1125F0981146}" type="presParOf" srcId="{073F2284-0687-4328-B833-4BBA8E962ED9}" destId="{A9A66D03-DFF1-4C04-836E-E14F3EA14106}" srcOrd="1" destOrd="0" presId="urn:microsoft.com/office/officeart/2005/8/layout/hierarchy1"/>
    <dgm:cxn modelId="{87B8BC3A-5FEB-4E58-AA84-C6BB5AD33E99}" type="presParOf" srcId="{A9A66D03-DFF1-4C04-836E-E14F3EA14106}" destId="{33BC23C5-4528-472B-BE63-D4795EEED476}" srcOrd="0" destOrd="0" presId="urn:microsoft.com/office/officeart/2005/8/layout/hierarchy1"/>
    <dgm:cxn modelId="{44DA9A98-3B01-426B-9C10-243ED6F849C5}" type="presParOf" srcId="{33BC23C5-4528-472B-BE63-D4795EEED476}" destId="{B99DA2DF-EDD2-4F9E-8ADB-8EBB3A92686A}" srcOrd="0" destOrd="0" presId="urn:microsoft.com/office/officeart/2005/8/layout/hierarchy1"/>
    <dgm:cxn modelId="{DD638355-92C8-4C31-9C0E-FDDC77445285}" type="presParOf" srcId="{33BC23C5-4528-472B-BE63-D4795EEED476}" destId="{840678E0-EB6E-40B9-BA55-D9CA7C905B82}" srcOrd="1" destOrd="0" presId="urn:microsoft.com/office/officeart/2005/8/layout/hierarchy1"/>
    <dgm:cxn modelId="{4A5164EA-D215-41EA-95F7-A83623E5C1C5}" type="presParOf" srcId="{A9A66D03-DFF1-4C04-836E-E14F3EA14106}" destId="{479BB6F5-A95F-4E31-94D8-7E1C88A8019B}" srcOrd="1" destOrd="0" presId="urn:microsoft.com/office/officeart/2005/8/layout/hierarchy1"/>
    <dgm:cxn modelId="{EEF496E3-D7C9-42A5-A5B4-8EFB68380548}" type="presParOf" srcId="{073F2284-0687-4328-B833-4BBA8E962ED9}" destId="{61D1E556-FCFB-4442-B3E6-084AD8A32815}" srcOrd="2" destOrd="0" presId="urn:microsoft.com/office/officeart/2005/8/layout/hierarchy1"/>
    <dgm:cxn modelId="{13ACFBE3-BFEE-4365-B739-D3697576261C}" type="presParOf" srcId="{61D1E556-FCFB-4442-B3E6-084AD8A32815}" destId="{2CE0806D-017E-4528-91EE-5A3D99866482}" srcOrd="0" destOrd="0" presId="urn:microsoft.com/office/officeart/2005/8/layout/hierarchy1"/>
    <dgm:cxn modelId="{16C4998D-8DE6-4D13-A8BE-AA3896025171}" type="presParOf" srcId="{2CE0806D-017E-4528-91EE-5A3D99866482}" destId="{F6330307-3A82-46B2-9187-A7208E0C8147}" srcOrd="0" destOrd="0" presId="urn:microsoft.com/office/officeart/2005/8/layout/hierarchy1"/>
    <dgm:cxn modelId="{914CA003-8E9F-412A-8E6D-8B1BEE3B3A64}" type="presParOf" srcId="{2CE0806D-017E-4528-91EE-5A3D99866482}" destId="{C7D436B9-747A-494B-A91E-0EC779722492}" srcOrd="1" destOrd="0" presId="urn:microsoft.com/office/officeart/2005/8/layout/hierarchy1"/>
    <dgm:cxn modelId="{FD3C6AA4-0847-45FC-8387-932878AA1959}" type="presParOf" srcId="{61D1E556-FCFB-4442-B3E6-084AD8A32815}" destId="{C568DDDA-BE26-47A1-B42A-26A199CCE1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E6869D-D94B-428D-BC44-2862EA754A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5605DD-EC5D-4568-9B86-4F570EF22A5C}">
      <dgm:prSet custT="1"/>
      <dgm:spPr/>
      <dgm:t>
        <a:bodyPr/>
        <a:lstStyle/>
        <a:p>
          <a:pPr algn="l">
            <a:lnSpc>
              <a:spcPct val="90000"/>
            </a:lnSpc>
          </a:pPr>
          <a:r>
            <a:rPr lang="en-US" sz="2500">
              <a:solidFill>
                <a:srgbClr val="FFFFFF"/>
              </a:solidFill>
              <a:latin typeface="Aptos"/>
              <a:ea typeface="+mn-ea"/>
              <a:cs typeface="+mn-cs"/>
            </a:rPr>
            <a:t>Camus believed religion refuses to confront the absurd</a:t>
          </a:r>
        </a:p>
      </dgm:t>
    </dgm:pt>
    <dgm:pt modelId="{95255E0B-A3BE-432E-B99F-E9184C4F2E59}" type="parTrans" cxnId="{03F8765F-5216-403F-B807-B6454EA65878}">
      <dgm:prSet/>
      <dgm:spPr/>
      <dgm:t>
        <a:bodyPr/>
        <a:lstStyle/>
        <a:p>
          <a:endParaRPr lang="en-US"/>
        </a:p>
      </dgm:t>
    </dgm:pt>
    <dgm:pt modelId="{CE086B58-8F4A-4089-82F1-1A8DFCE9CDB0}" type="sibTrans" cxnId="{03F8765F-5216-403F-B807-B6454EA65878}">
      <dgm:prSet/>
      <dgm:spPr/>
      <dgm:t>
        <a:bodyPr/>
        <a:lstStyle/>
        <a:p>
          <a:endParaRPr lang="en-US"/>
        </a:p>
      </dgm:t>
    </dgm:pt>
    <dgm:pt modelId="{C40E1DCC-76BE-4E61-B724-B793EDB8833C}">
      <dgm:prSet custT="1"/>
      <dgm:spPr/>
      <dgm:t>
        <a:bodyPr/>
        <a:lstStyle/>
        <a:p>
          <a:pPr algn="l">
            <a:lnSpc>
              <a:spcPct val="90000"/>
            </a:lnSpc>
          </a:pPr>
          <a:r>
            <a:rPr lang="en-US" sz="2500">
              <a:solidFill>
                <a:srgbClr val="FFFFFF"/>
              </a:solidFill>
              <a:latin typeface="Aptos" panose="02110004020202020204"/>
              <a:ea typeface="+mn-ea"/>
              <a:cs typeface="+mn-cs"/>
            </a:rPr>
            <a:t>Camus calls this “philosophical suicide”</a:t>
          </a:r>
        </a:p>
      </dgm:t>
    </dgm:pt>
    <dgm:pt modelId="{ED1AF96A-771B-404C-B37C-6F11D88FC125}" type="parTrans" cxnId="{82B5B582-4AC8-4006-AE9A-84861923FA32}">
      <dgm:prSet/>
      <dgm:spPr/>
      <dgm:t>
        <a:bodyPr/>
        <a:lstStyle/>
        <a:p>
          <a:endParaRPr lang="en-US"/>
        </a:p>
      </dgm:t>
    </dgm:pt>
    <dgm:pt modelId="{5B161262-B66F-4E0F-8A6A-043CCCBA16E5}" type="sibTrans" cxnId="{82B5B582-4AC8-4006-AE9A-84861923FA32}">
      <dgm:prSet/>
      <dgm:spPr/>
      <dgm:t>
        <a:bodyPr/>
        <a:lstStyle/>
        <a:p>
          <a:endParaRPr lang="en-US"/>
        </a:p>
      </dgm:t>
    </dgm:pt>
    <dgm:pt modelId="{6E091229-1EAB-45B5-80BE-054BD92D2F49}">
      <dgm:prSet custT="1"/>
      <dgm:spPr/>
      <dgm:t>
        <a:bodyPr/>
        <a:lstStyle/>
        <a:p>
          <a:pPr algn="l">
            <a:lnSpc>
              <a:spcPct val="90000"/>
            </a:lnSpc>
          </a:pPr>
          <a:r>
            <a:rPr lang="en-US" sz="2500">
              <a:solidFill>
                <a:srgbClr val="FFFFFF"/>
              </a:solidFill>
              <a:latin typeface="Aptos" panose="02110004020202020204"/>
              <a:ea typeface="+mn-ea"/>
              <a:cs typeface="+mn-cs"/>
            </a:rPr>
            <a:t>Abandonment of suffering as God’s plan</a:t>
          </a:r>
        </a:p>
      </dgm:t>
    </dgm:pt>
    <dgm:pt modelId="{027D2992-EC4D-49A9-81B8-BC7BA3BF9AB3}" type="parTrans" cxnId="{809179E4-6141-45B8-8E3E-0DA777814EF4}">
      <dgm:prSet/>
      <dgm:spPr/>
      <dgm:t>
        <a:bodyPr/>
        <a:lstStyle/>
        <a:p>
          <a:endParaRPr lang="en-US"/>
        </a:p>
      </dgm:t>
    </dgm:pt>
    <dgm:pt modelId="{058F3F15-401B-438D-9A83-183077703946}" type="sibTrans" cxnId="{809179E4-6141-45B8-8E3E-0DA777814EF4}">
      <dgm:prSet/>
      <dgm:spPr/>
      <dgm:t>
        <a:bodyPr/>
        <a:lstStyle/>
        <a:p>
          <a:endParaRPr lang="en-US"/>
        </a:p>
      </dgm:t>
    </dgm:pt>
    <dgm:pt modelId="{636ECE67-A4F9-4DCD-BB04-3EE838BE0607}">
      <dgm:prSet custT="1"/>
      <dgm:spPr/>
      <dgm:t>
        <a:bodyPr/>
        <a:lstStyle/>
        <a:p>
          <a:pPr algn="l">
            <a:lnSpc>
              <a:spcPct val="90000"/>
            </a:lnSpc>
          </a:pPr>
          <a:r>
            <a:rPr lang="en-US" sz="2500">
              <a:solidFill>
                <a:srgbClr val="FFFFFF"/>
              </a:solidFill>
              <a:latin typeface="Aptos" panose="02110004020202020204"/>
              <a:ea typeface="+mn-ea"/>
              <a:cs typeface="+mn-cs"/>
            </a:rPr>
            <a:t>Advocates for the rejection of transcendence.</a:t>
          </a:r>
        </a:p>
      </dgm:t>
    </dgm:pt>
    <dgm:pt modelId="{CE140230-68F0-4035-A04E-379D2176CC77}" type="parTrans" cxnId="{0F32958B-4A05-40FA-97A8-CE9C48F139C3}">
      <dgm:prSet/>
      <dgm:spPr/>
      <dgm:t>
        <a:bodyPr/>
        <a:lstStyle/>
        <a:p>
          <a:endParaRPr lang="en-US"/>
        </a:p>
      </dgm:t>
    </dgm:pt>
    <dgm:pt modelId="{EF75E584-7EF2-4037-8B76-3F8EEDCD7748}" type="sibTrans" cxnId="{0F32958B-4A05-40FA-97A8-CE9C48F139C3}">
      <dgm:prSet/>
      <dgm:spPr/>
      <dgm:t>
        <a:bodyPr/>
        <a:lstStyle/>
        <a:p>
          <a:endParaRPr lang="en-US"/>
        </a:p>
      </dgm:t>
    </dgm:pt>
    <dgm:pt modelId="{33C6937C-81D5-44C7-A1FB-D23101048A39}" type="pres">
      <dgm:prSet presAssocID="{9FE6869D-D94B-428D-BC44-2862EA754AB4}" presName="linear" presStyleCnt="0">
        <dgm:presLayoutVars>
          <dgm:animLvl val="lvl"/>
          <dgm:resizeHandles val="exact"/>
        </dgm:presLayoutVars>
      </dgm:prSet>
      <dgm:spPr/>
    </dgm:pt>
    <dgm:pt modelId="{9F1A475F-1C7D-4DE3-ACD3-BE8A996D5322}" type="pres">
      <dgm:prSet presAssocID="{AC5605DD-EC5D-4568-9B86-4F570EF22A5C}" presName="parentText" presStyleLbl="node1" presStyleIdx="0" presStyleCnt="4">
        <dgm:presLayoutVars>
          <dgm:chMax val="0"/>
          <dgm:bulletEnabled val="1"/>
        </dgm:presLayoutVars>
      </dgm:prSet>
      <dgm:spPr/>
    </dgm:pt>
    <dgm:pt modelId="{D33020F2-19D4-450B-9F43-3773DEBAB114}" type="pres">
      <dgm:prSet presAssocID="{CE086B58-8F4A-4089-82F1-1A8DFCE9CDB0}" presName="spacer" presStyleCnt="0"/>
      <dgm:spPr/>
    </dgm:pt>
    <dgm:pt modelId="{4EE7EFEC-BC9F-499D-BE50-55EAB66A281E}" type="pres">
      <dgm:prSet presAssocID="{C40E1DCC-76BE-4E61-B724-B793EDB8833C}" presName="parentText" presStyleLbl="node1" presStyleIdx="1" presStyleCnt="4">
        <dgm:presLayoutVars>
          <dgm:chMax val="0"/>
          <dgm:bulletEnabled val="1"/>
        </dgm:presLayoutVars>
      </dgm:prSet>
      <dgm:spPr/>
    </dgm:pt>
    <dgm:pt modelId="{7DF089D0-01D8-44E9-895E-8D61E616D688}" type="pres">
      <dgm:prSet presAssocID="{5B161262-B66F-4E0F-8A6A-043CCCBA16E5}" presName="spacer" presStyleCnt="0"/>
      <dgm:spPr/>
    </dgm:pt>
    <dgm:pt modelId="{7F14EB7B-F10F-4B73-AE8D-C73BBA4BEDC7}" type="pres">
      <dgm:prSet presAssocID="{6E091229-1EAB-45B5-80BE-054BD92D2F49}" presName="parentText" presStyleLbl="node1" presStyleIdx="2" presStyleCnt="4">
        <dgm:presLayoutVars>
          <dgm:chMax val="0"/>
          <dgm:bulletEnabled val="1"/>
        </dgm:presLayoutVars>
      </dgm:prSet>
      <dgm:spPr/>
    </dgm:pt>
    <dgm:pt modelId="{220CA7D0-ABA1-45AA-9E5D-9E806E51573D}" type="pres">
      <dgm:prSet presAssocID="{058F3F15-401B-438D-9A83-183077703946}" presName="spacer" presStyleCnt="0"/>
      <dgm:spPr/>
    </dgm:pt>
    <dgm:pt modelId="{B9932E4C-02E9-4484-A5B2-351F08C900A2}" type="pres">
      <dgm:prSet presAssocID="{636ECE67-A4F9-4DCD-BB04-3EE838BE0607}" presName="parentText" presStyleLbl="node1" presStyleIdx="3" presStyleCnt="4">
        <dgm:presLayoutVars>
          <dgm:chMax val="0"/>
          <dgm:bulletEnabled val="1"/>
        </dgm:presLayoutVars>
      </dgm:prSet>
      <dgm:spPr/>
    </dgm:pt>
  </dgm:ptLst>
  <dgm:cxnLst>
    <dgm:cxn modelId="{FE51C024-3B98-4683-83DE-55CBD1841B7F}" type="presOf" srcId="{AC5605DD-EC5D-4568-9B86-4F570EF22A5C}" destId="{9F1A475F-1C7D-4DE3-ACD3-BE8A996D5322}" srcOrd="0" destOrd="0" presId="urn:microsoft.com/office/officeart/2005/8/layout/vList2"/>
    <dgm:cxn modelId="{03F8765F-5216-403F-B807-B6454EA65878}" srcId="{9FE6869D-D94B-428D-BC44-2862EA754AB4}" destId="{AC5605DD-EC5D-4568-9B86-4F570EF22A5C}" srcOrd="0" destOrd="0" parTransId="{95255E0B-A3BE-432E-B99F-E9184C4F2E59}" sibTransId="{CE086B58-8F4A-4089-82F1-1A8DFCE9CDB0}"/>
    <dgm:cxn modelId="{C88B844C-756B-43DC-B7DF-3A628242ECC7}" type="presOf" srcId="{9FE6869D-D94B-428D-BC44-2862EA754AB4}" destId="{33C6937C-81D5-44C7-A1FB-D23101048A39}" srcOrd="0" destOrd="0" presId="urn:microsoft.com/office/officeart/2005/8/layout/vList2"/>
    <dgm:cxn modelId="{82B5B582-4AC8-4006-AE9A-84861923FA32}" srcId="{9FE6869D-D94B-428D-BC44-2862EA754AB4}" destId="{C40E1DCC-76BE-4E61-B724-B793EDB8833C}" srcOrd="1" destOrd="0" parTransId="{ED1AF96A-771B-404C-B37C-6F11D88FC125}" sibTransId="{5B161262-B66F-4E0F-8A6A-043CCCBA16E5}"/>
    <dgm:cxn modelId="{0F32958B-4A05-40FA-97A8-CE9C48F139C3}" srcId="{9FE6869D-D94B-428D-BC44-2862EA754AB4}" destId="{636ECE67-A4F9-4DCD-BB04-3EE838BE0607}" srcOrd="3" destOrd="0" parTransId="{CE140230-68F0-4035-A04E-379D2176CC77}" sibTransId="{EF75E584-7EF2-4037-8B76-3F8EEDCD7748}"/>
    <dgm:cxn modelId="{FAB268B2-D022-451D-8D42-13192DBACD94}" type="presOf" srcId="{C40E1DCC-76BE-4E61-B724-B793EDB8833C}" destId="{4EE7EFEC-BC9F-499D-BE50-55EAB66A281E}" srcOrd="0" destOrd="0" presId="urn:microsoft.com/office/officeart/2005/8/layout/vList2"/>
    <dgm:cxn modelId="{32CC1CCD-86C7-49F7-A499-15E0FE5395E0}" type="presOf" srcId="{6E091229-1EAB-45B5-80BE-054BD92D2F49}" destId="{7F14EB7B-F10F-4B73-AE8D-C73BBA4BEDC7}" srcOrd="0" destOrd="0" presId="urn:microsoft.com/office/officeart/2005/8/layout/vList2"/>
    <dgm:cxn modelId="{809179E4-6141-45B8-8E3E-0DA777814EF4}" srcId="{9FE6869D-D94B-428D-BC44-2862EA754AB4}" destId="{6E091229-1EAB-45B5-80BE-054BD92D2F49}" srcOrd="2" destOrd="0" parTransId="{027D2992-EC4D-49A9-81B8-BC7BA3BF9AB3}" sibTransId="{058F3F15-401B-438D-9A83-183077703946}"/>
    <dgm:cxn modelId="{A83844EF-9F2F-44C3-8C37-7DADD38CB12F}" type="presOf" srcId="{636ECE67-A4F9-4DCD-BB04-3EE838BE0607}" destId="{B9932E4C-02E9-4484-A5B2-351F08C900A2}" srcOrd="0" destOrd="0" presId="urn:microsoft.com/office/officeart/2005/8/layout/vList2"/>
    <dgm:cxn modelId="{39F225C4-2FBA-4C44-AAF6-278021C861B0}" type="presParOf" srcId="{33C6937C-81D5-44C7-A1FB-D23101048A39}" destId="{9F1A475F-1C7D-4DE3-ACD3-BE8A996D5322}" srcOrd="0" destOrd="0" presId="urn:microsoft.com/office/officeart/2005/8/layout/vList2"/>
    <dgm:cxn modelId="{E1BBE346-9D67-43AC-B825-26D5DBF34F9B}" type="presParOf" srcId="{33C6937C-81D5-44C7-A1FB-D23101048A39}" destId="{D33020F2-19D4-450B-9F43-3773DEBAB114}" srcOrd="1" destOrd="0" presId="urn:microsoft.com/office/officeart/2005/8/layout/vList2"/>
    <dgm:cxn modelId="{E550676D-B1C5-4C41-8E59-5BEF164A5C3E}" type="presParOf" srcId="{33C6937C-81D5-44C7-A1FB-D23101048A39}" destId="{4EE7EFEC-BC9F-499D-BE50-55EAB66A281E}" srcOrd="2" destOrd="0" presId="urn:microsoft.com/office/officeart/2005/8/layout/vList2"/>
    <dgm:cxn modelId="{EA8CB8A9-CDD9-4987-8338-552F34498672}" type="presParOf" srcId="{33C6937C-81D5-44C7-A1FB-D23101048A39}" destId="{7DF089D0-01D8-44E9-895E-8D61E616D688}" srcOrd="3" destOrd="0" presId="urn:microsoft.com/office/officeart/2005/8/layout/vList2"/>
    <dgm:cxn modelId="{48CE3313-73C0-4282-80F0-17910F124D15}" type="presParOf" srcId="{33C6937C-81D5-44C7-A1FB-D23101048A39}" destId="{7F14EB7B-F10F-4B73-AE8D-C73BBA4BEDC7}" srcOrd="4" destOrd="0" presId="urn:microsoft.com/office/officeart/2005/8/layout/vList2"/>
    <dgm:cxn modelId="{777EE010-5908-46C8-9975-E2DA712C77A7}" type="presParOf" srcId="{33C6937C-81D5-44C7-A1FB-D23101048A39}" destId="{220CA7D0-ABA1-45AA-9E5D-9E806E51573D}" srcOrd="5" destOrd="0" presId="urn:microsoft.com/office/officeart/2005/8/layout/vList2"/>
    <dgm:cxn modelId="{BA29537D-0FB6-4BAA-856E-E76041BC1083}" type="presParOf" srcId="{33C6937C-81D5-44C7-A1FB-D23101048A39}" destId="{B9932E4C-02E9-4484-A5B2-351F08C900A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24B2-E48B-4832-AB00-AD9D9F8C57AD}">
      <dsp:nvSpPr>
        <dsp:cNvPr id="0" name=""/>
        <dsp:cNvSpPr/>
      </dsp:nvSpPr>
      <dsp:spPr>
        <a:xfrm>
          <a:off x="0" y="36440"/>
          <a:ext cx="6666833" cy="17341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solidFill>
                <a:srgbClr val="FFFFFF"/>
              </a:solidFill>
              <a:latin typeface="Aptos"/>
              <a:ea typeface="+mn-ea"/>
              <a:cs typeface="+mn-cs"/>
            </a:rPr>
            <a:t>Born in Algiers, Algeria, which is where the novel is set.</a:t>
          </a:r>
        </a:p>
      </dsp:txBody>
      <dsp:txXfrm>
        <a:off x="84655" y="121095"/>
        <a:ext cx="6497523" cy="1564849"/>
      </dsp:txXfrm>
    </dsp:sp>
    <dsp:sp modelId="{428E3BAD-CED0-43B6-B59F-C9082B086BBD}">
      <dsp:nvSpPr>
        <dsp:cNvPr id="0" name=""/>
        <dsp:cNvSpPr/>
      </dsp:nvSpPr>
      <dsp:spPr>
        <a:xfrm>
          <a:off x="0" y="1859880"/>
          <a:ext cx="6666833" cy="1734159"/>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solidFill>
                <a:srgbClr val="FFFFFF"/>
              </a:solidFill>
              <a:latin typeface="Aptos"/>
              <a:ea typeface="+mn-ea"/>
              <a:cs typeface="+mn-cs"/>
            </a:rPr>
            <a:t>Father died in World War I, and mother was partially deaf and blind.</a:t>
          </a:r>
        </a:p>
      </dsp:txBody>
      <dsp:txXfrm>
        <a:off x="84655" y="1944535"/>
        <a:ext cx="6497523" cy="1564849"/>
      </dsp:txXfrm>
    </dsp:sp>
    <dsp:sp modelId="{F55D28A9-C88C-4721-83CE-49EB67FF59E0}">
      <dsp:nvSpPr>
        <dsp:cNvPr id="0" name=""/>
        <dsp:cNvSpPr/>
      </dsp:nvSpPr>
      <dsp:spPr>
        <a:xfrm>
          <a:off x="0" y="3683319"/>
          <a:ext cx="6666833" cy="173415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solidFill>
                <a:srgbClr val="FFFFFF"/>
              </a:solidFill>
              <a:latin typeface="Aptos"/>
              <a:ea typeface="+mn-ea"/>
              <a:cs typeface="+mn-cs"/>
            </a:rPr>
            <a:t>Influenced by his teacher and mentor Jean Grenier, who shaped his philosophical ideas.</a:t>
          </a:r>
        </a:p>
      </dsp:txBody>
      <dsp:txXfrm>
        <a:off x="84655" y="3767974"/>
        <a:ext cx="6497523" cy="1564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9D7FE-C9E5-4B93-98FA-F0D5F7B11350}">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EB3588-2490-44BB-BF2F-32A6352556DC}">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Life has no inherent meaning, but humans seek it.</a:t>
          </a:r>
        </a:p>
      </dsp:txBody>
      <dsp:txXfrm>
        <a:off x="0" y="2663"/>
        <a:ext cx="6666833" cy="1816197"/>
      </dsp:txXfrm>
    </dsp:sp>
    <dsp:sp modelId="{73B0CF37-B652-459B-AD88-E85D41E88A4D}">
      <dsp:nvSpPr>
        <dsp:cNvPr id="0" name=""/>
        <dsp:cNvSpPr/>
      </dsp:nvSpPr>
      <dsp:spPr>
        <a:xfrm>
          <a:off x="0" y="181886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5A56D4-1D76-4DD2-A4BB-4610A3E839EB}">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The Absurd: tension between desire for meaning &amp; universe’s indifference.</a:t>
          </a:r>
        </a:p>
      </dsp:txBody>
      <dsp:txXfrm>
        <a:off x="0" y="1818861"/>
        <a:ext cx="6666833" cy="1816197"/>
      </dsp:txXfrm>
    </dsp:sp>
    <dsp:sp modelId="{08A6FFA6-32A3-4C2E-BDD2-4DD3A05242EA}">
      <dsp:nvSpPr>
        <dsp:cNvPr id="0" name=""/>
        <dsp:cNvSpPr/>
      </dsp:nvSpPr>
      <dsp:spPr>
        <a:xfrm>
          <a:off x="0" y="3635058"/>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A5F654-2DB1-475E-8BCE-2C32DE2F8686}">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a:t>Response: Accept it, revolt, and create your </a:t>
          </a:r>
          <a:r>
            <a:rPr lang="en-US" sz="3600" kern="1200">
              <a:latin typeface="Aptos Display" panose="02110004020202020204"/>
            </a:rPr>
            <a:t>own meaning.</a:t>
          </a:r>
          <a:endParaRPr lang="en-US" sz="3600" kern="1200"/>
        </a:p>
      </dsp:txBody>
      <dsp:txXfrm>
        <a:off x="0" y="3635058"/>
        <a:ext cx="6666833" cy="1816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DA650-91F2-4DA1-8652-9FD0CF20BCD4}">
      <dsp:nvSpPr>
        <dsp:cNvPr id="0" name=""/>
        <dsp:cNvSpPr/>
      </dsp:nvSpPr>
      <dsp:spPr>
        <a:xfrm>
          <a:off x="0" y="31329"/>
          <a:ext cx="10515600" cy="20896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Physical suicide is ending life to escape suffering or meaninglessness, which Camus rejects.</a:t>
          </a:r>
        </a:p>
      </dsp:txBody>
      <dsp:txXfrm>
        <a:off x="102007" y="133336"/>
        <a:ext cx="10311586" cy="1885605"/>
      </dsp:txXfrm>
    </dsp:sp>
    <dsp:sp modelId="{7A80AD77-62D0-4A91-AF0B-0287DBD92BC9}">
      <dsp:nvSpPr>
        <dsp:cNvPr id="0" name=""/>
        <dsp:cNvSpPr/>
      </dsp:nvSpPr>
      <dsp:spPr>
        <a:xfrm>
          <a:off x="0" y="2230389"/>
          <a:ext cx="10515600" cy="20896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Philosophical suicide is turning to religion or absolute beliefs to escape the absurd, which Camus also rejects.</a:t>
          </a:r>
        </a:p>
      </dsp:txBody>
      <dsp:txXfrm>
        <a:off x="102007" y="2332396"/>
        <a:ext cx="10311586" cy="1885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61753-C4A8-4806-A817-B628BFDF0EAD}">
      <dsp:nvSpPr>
        <dsp:cNvPr id="0" name=""/>
        <dsp:cNvSpPr/>
      </dsp:nvSpPr>
      <dsp:spPr>
        <a:xfrm>
          <a:off x="0" y="1801"/>
          <a:ext cx="10927829"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70F66-EFE8-4F28-BBCC-4EC8301CD6B0}">
      <dsp:nvSpPr>
        <dsp:cNvPr id="0" name=""/>
        <dsp:cNvSpPr/>
      </dsp:nvSpPr>
      <dsp:spPr>
        <a:xfrm>
          <a:off x="0" y="1801"/>
          <a:ext cx="10927829" cy="12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Lives fully aware of life’s absurdity and accepts it without escape.</a:t>
          </a:r>
        </a:p>
      </dsp:txBody>
      <dsp:txXfrm>
        <a:off x="0" y="1801"/>
        <a:ext cx="10927829" cy="1228600"/>
      </dsp:txXfrm>
    </dsp:sp>
    <dsp:sp modelId="{2B9E00A9-F467-4116-B9A2-EEA263F0945F}">
      <dsp:nvSpPr>
        <dsp:cNvPr id="0" name=""/>
        <dsp:cNvSpPr/>
      </dsp:nvSpPr>
      <dsp:spPr>
        <a:xfrm>
          <a:off x="0" y="1230402"/>
          <a:ext cx="10927829"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16877-5885-4BBC-B841-799930FDA965}">
      <dsp:nvSpPr>
        <dsp:cNvPr id="0" name=""/>
        <dsp:cNvSpPr/>
      </dsp:nvSpPr>
      <dsp:spPr>
        <a:xfrm>
          <a:off x="0" y="1230402"/>
          <a:ext cx="10927829" cy="12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Embraces life’s struggles and finds personal meaning in action.</a:t>
          </a:r>
        </a:p>
      </dsp:txBody>
      <dsp:txXfrm>
        <a:off x="0" y="1230402"/>
        <a:ext cx="10927829" cy="1228600"/>
      </dsp:txXfrm>
    </dsp:sp>
    <dsp:sp modelId="{A7DB0FF3-EB71-490C-A5CE-17086C10A20A}">
      <dsp:nvSpPr>
        <dsp:cNvPr id="0" name=""/>
        <dsp:cNvSpPr/>
      </dsp:nvSpPr>
      <dsp:spPr>
        <a:xfrm>
          <a:off x="0" y="2459002"/>
          <a:ext cx="10927829"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03C45-D2F8-4D79-98CE-2C093BA47D1E}">
      <dsp:nvSpPr>
        <dsp:cNvPr id="0" name=""/>
        <dsp:cNvSpPr/>
      </dsp:nvSpPr>
      <dsp:spPr>
        <a:xfrm>
          <a:off x="0" y="2459002"/>
          <a:ext cx="10927829" cy="12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Examples include Sisyphus in </a:t>
          </a:r>
          <a:r>
            <a:rPr lang="en-US" sz="3400" i="1" kern="1200"/>
            <a:t>The Myth of Sisyphus</a:t>
          </a:r>
          <a:r>
            <a:rPr lang="en-US" sz="3400" kern="1200"/>
            <a:t> and Meursault in </a:t>
          </a:r>
          <a:r>
            <a:rPr lang="en-US" sz="3400" i="1" kern="1200"/>
            <a:t>The Stranger</a:t>
          </a:r>
          <a:r>
            <a:rPr lang="en-US" sz="3400" kern="1200"/>
            <a:t>.</a:t>
          </a:r>
        </a:p>
      </dsp:txBody>
      <dsp:txXfrm>
        <a:off x="0" y="2459002"/>
        <a:ext cx="10927829" cy="1228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076B-D4CE-47A1-B7C9-4179B42A43DB}">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D7878-ACE2-4F85-BF9E-BF2F8273F5C8}">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ptos"/>
              <a:ea typeface="+mn-ea"/>
              <a:cs typeface="+mn-cs"/>
            </a:rPr>
            <a:t>Absurdism: Life has no ultimate meaning, but we should still live and create value.</a:t>
          </a:r>
        </a:p>
      </dsp:txBody>
      <dsp:txXfrm>
        <a:off x="378614" y="886531"/>
        <a:ext cx="2810360" cy="1744948"/>
      </dsp:txXfrm>
    </dsp:sp>
    <dsp:sp modelId="{B99DA2DF-EDD2-4F9E-8ADB-8EBB3A92686A}">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678E0-EB6E-40B9-BA55-D9CA7C905B82}">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Aptos"/>
              <a:ea typeface="+mn-ea"/>
              <a:cs typeface="+mn-cs"/>
            </a:rPr>
            <a:t>Nihilism: Life has no meaning or value, so nothing truly matters.</a:t>
          </a:r>
        </a:p>
      </dsp:txBody>
      <dsp:txXfrm>
        <a:off x="3946203" y="886531"/>
        <a:ext cx="2810360" cy="1744948"/>
      </dsp:txXfrm>
    </dsp:sp>
    <dsp:sp modelId="{F6330307-3A82-46B2-9187-A7208E0C8147}">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436B9-747A-494B-A91E-0EC77972249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Aptos"/>
              <a:ea typeface="+mn-ea"/>
              <a:cs typeface="+mn-cs"/>
            </a:rPr>
            <a:t> </a:t>
          </a:r>
          <a:r>
            <a:rPr lang="en-US" sz="2400" kern="1200">
              <a:latin typeface="Aptos"/>
              <a:ea typeface="+mn-ea"/>
              <a:cs typeface="+mn-cs"/>
            </a:rPr>
            <a:t>Nihilism is a precursor </a:t>
          </a:r>
        </a:p>
      </dsp:txBody>
      <dsp:txXfrm>
        <a:off x="7513791" y="886531"/>
        <a:ext cx="2810360" cy="1744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A475F-1C7D-4DE3-ACD3-BE8A996D5322}">
      <dsp:nvSpPr>
        <dsp:cNvPr id="0" name=""/>
        <dsp:cNvSpPr/>
      </dsp:nvSpPr>
      <dsp:spPr>
        <a:xfrm>
          <a:off x="0" y="4149"/>
          <a:ext cx="10515600" cy="97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rgbClr val="FFFFFF"/>
              </a:solidFill>
              <a:latin typeface="Aptos"/>
              <a:ea typeface="+mn-ea"/>
              <a:cs typeface="+mn-cs"/>
            </a:rPr>
            <a:t>Camus believed religion refuses to confront the absurd</a:t>
          </a:r>
        </a:p>
      </dsp:txBody>
      <dsp:txXfrm>
        <a:off x="47519" y="51668"/>
        <a:ext cx="10420562" cy="878402"/>
      </dsp:txXfrm>
    </dsp:sp>
    <dsp:sp modelId="{4EE7EFEC-BC9F-499D-BE50-55EAB66A281E}">
      <dsp:nvSpPr>
        <dsp:cNvPr id="0" name=""/>
        <dsp:cNvSpPr/>
      </dsp:nvSpPr>
      <dsp:spPr>
        <a:xfrm>
          <a:off x="0" y="1127349"/>
          <a:ext cx="10515600" cy="97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rgbClr val="FFFFFF"/>
              </a:solidFill>
              <a:latin typeface="Aptos" panose="02110004020202020204"/>
              <a:ea typeface="+mn-ea"/>
              <a:cs typeface="+mn-cs"/>
            </a:rPr>
            <a:t>Camus calls this “philosophical suicide”</a:t>
          </a:r>
        </a:p>
      </dsp:txBody>
      <dsp:txXfrm>
        <a:off x="47519" y="1174868"/>
        <a:ext cx="10420562" cy="878402"/>
      </dsp:txXfrm>
    </dsp:sp>
    <dsp:sp modelId="{7F14EB7B-F10F-4B73-AE8D-C73BBA4BEDC7}">
      <dsp:nvSpPr>
        <dsp:cNvPr id="0" name=""/>
        <dsp:cNvSpPr/>
      </dsp:nvSpPr>
      <dsp:spPr>
        <a:xfrm>
          <a:off x="0" y="2250549"/>
          <a:ext cx="10515600" cy="97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rgbClr val="FFFFFF"/>
              </a:solidFill>
              <a:latin typeface="Aptos" panose="02110004020202020204"/>
              <a:ea typeface="+mn-ea"/>
              <a:cs typeface="+mn-cs"/>
            </a:rPr>
            <a:t>Abandonment of suffering as God’s plan</a:t>
          </a:r>
        </a:p>
      </dsp:txBody>
      <dsp:txXfrm>
        <a:off x="47519" y="2298068"/>
        <a:ext cx="10420562" cy="878402"/>
      </dsp:txXfrm>
    </dsp:sp>
    <dsp:sp modelId="{B9932E4C-02E9-4484-A5B2-351F08C900A2}">
      <dsp:nvSpPr>
        <dsp:cNvPr id="0" name=""/>
        <dsp:cNvSpPr/>
      </dsp:nvSpPr>
      <dsp:spPr>
        <a:xfrm>
          <a:off x="0" y="3373749"/>
          <a:ext cx="10515600" cy="97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rgbClr val="FFFFFF"/>
              </a:solidFill>
              <a:latin typeface="Aptos" panose="02110004020202020204"/>
              <a:ea typeface="+mn-ea"/>
              <a:cs typeface="+mn-cs"/>
            </a:rPr>
            <a:t>Advocates for the rejection of transcendence.</a:t>
          </a:r>
        </a:p>
      </dsp:txBody>
      <dsp:txXfrm>
        <a:off x="47519" y="3421268"/>
        <a:ext cx="10420562"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246BE-737A-48F6-BEFA-3EAFE34E8EDC}"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515B3-0AF9-4768-B2A7-6E9C4D0D5385}" type="slidenum">
              <a:rPr lang="en-US" smtClean="0"/>
              <a:t>‹#›</a:t>
            </a:fld>
            <a:endParaRPr lang="en-US"/>
          </a:p>
        </p:txBody>
      </p:sp>
    </p:spTree>
    <p:extLst>
      <p:ext uri="{BB962C8B-B14F-4D97-AF65-F5344CB8AC3E}">
        <p14:creationId xmlns:p14="http://schemas.microsoft.com/office/powerpoint/2010/main" val="4248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Born</a:t>
            </a:r>
            <a:br>
              <a:rPr lang="en-US"/>
            </a:br>
            <a:r>
              <a:rPr lang="en-US"/>
              <a:t>time</a:t>
            </a:r>
            <a:br>
              <a:rPr lang="en-US"/>
            </a:br>
            <a:r>
              <a:rPr lang="en-US"/>
              <a:t>effect</a:t>
            </a:r>
          </a:p>
        </p:txBody>
      </p:sp>
      <p:sp>
        <p:nvSpPr>
          <p:cNvPr id="4" name="Slide Number Placeholder 3"/>
          <p:cNvSpPr>
            <a:spLocks noGrp="1"/>
          </p:cNvSpPr>
          <p:nvPr>
            <p:ph type="sldNum" sz="quarter" idx="5"/>
          </p:nvPr>
        </p:nvSpPr>
        <p:spPr/>
        <p:txBody>
          <a:bodyPr/>
          <a:lstStyle/>
          <a:p>
            <a:fld id="{6F8515B3-0AF9-4768-B2A7-6E9C4D0D5385}" type="slidenum">
              <a:rPr lang="en-US" smtClean="0"/>
              <a:t>1</a:t>
            </a:fld>
            <a:endParaRPr lang="en-US"/>
          </a:p>
        </p:txBody>
      </p:sp>
    </p:spTree>
    <p:extLst>
      <p:ext uri="{BB962C8B-B14F-4D97-AF65-F5344CB8AC3E}">
        <p14:creationId xmlns:p14="http://schemas.microsoft.com/office/powerpoint/2010/main" val="335823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37F9-69E1-3AF0-20B3-844DF000A7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59C13-B855-2A3A-54A6-AAEC1FF80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D911CF-1669-C54E-2641-580F82B5F7D7}"/>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5" name="Footer Placeholder 4">
            <a:extLst>
              <a:ext uri="{FF2B5EF4-FFF2-40B4-BE49-F238E27FC236}">
                <a16:creationId xmlns:a16="http://schemas.microsoft.com/office/drawing/2014/main" id="{DCB403EC-E052-B710-7D5B-9A4677798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D29F1-35F2-0CE4-B0FC-B8EC4354D53F}"/>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19349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8150-4AF1-0A9D-1F47-34F7DDA49F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104ED2-3CF5-EB4C-FC28-843FA0EB4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D565A-E34A-55DA-E3D1-A71196EDB318}"/>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5" name="Footer Placeholder 4">
            <a:extLst>
              <a:ext uri="{FF2B5EF4-FFF2-40B4-BE49-F238E27FC236}">
                <a16:creationId xmlns:a16="http://schemas.microsoft.com/office/drawing/2014/main" id="{BABB5F63-C121-B433-B85A-E3A2AB64A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1FA8D-33CE-5E43-46B1-63E88FF8A106}"/>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179647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10EA2-D4C3-8A11-0B01-6A9B6E6631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2F0693-C4FC-EA7F-8A03-D2CF837BD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32AD6-2579-93B9-66A0-E7DCE10B94D1}"/>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5" name="Footer Placeholder 4">
            <a:extLst>
              <a:ext uri="{FF2B5EF4-FFF2-40B4-BE49-F238E27FC236}">
                <a16:creationId xmlns:a16="http://schemas.microsoft.com/office/drawing/2014/main" id="{BBE57D8C-D697-C73B-F188-3DFB6C886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439D3-0104-62B7-737D-45D15331947D}"/>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148663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B0EF-2EEB-023B-2440-287FA3FE7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B621E6-C083-2D5B-81F4-52D5F710C3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CC69B-F62F-FC7A-4069-FF333738036E}"/>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5" name="Footer Placeholder 4">
            <a:extLst>
              <a:ext uri="{FF2B5EF4-FFF2-40B4-BE49-F238E27FC236}">
                <a16:creationId xmlns:a16="http://schemas.microsoft.com/office/drawing/2014/main" id="{ED800F72-84EC-61E8-CB53-085343D76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705F4-190A-DC2E-C8DA-D32A8A2F6769}"/>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126845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196-4262-80C7-47CD-56F5680308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3C3A1-D975-AD41-72C9-98BF1F10B8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D79910-CD37-2307-8AE5-5042CDEFF8D0}"/>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5" name="Footer Placeholder 4">
            <a:extLst>
              <a:ext uri="{FF2B5EF4-FFF2-40B4-BE49-F238E27FC236}">
                <a16:creationId xmlns:a16="http://schemas.microsoft.com/office/drawing/2014/main" id="{03EE9AC2-DCCB-D756-5A2A-64A67B31A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FF8D8-DCC7-82B3-A265-4840FA3F5990}"/>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35809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B525-D456-F4EB-F7B7-CD8B29777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0FE58-EEF6-C601-0EC1-9FCD2B2FED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D91AE-E062-C5E2-B680-0B763BB2F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96F20-A1A5-2975-CF1F-21D7BE525835}"/>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6" name="Footer Placeholder 5">
            <a:extLst>
              <a:ext uri="{FF2B5EF4-FFF2-40B4-BE49-F238E27FC236}">
                <a16:creationId xmlns:a16="http://schemas.microsoft.com/office/drawing/2014/main" id="{36B6E551-9258-08A0-FB3B-BC6ABE51B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14386-23A4-3E88-C51C-1C6CEF5AA40A}"/>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43562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C0E2-AF15-C923-D442-D103139848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71004B-8D34-A620-98F1-A6B56C9F1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8FA90B-0893-0391-E2D2-C58D52E30B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0AE0A-3AAB-17CE-2CFC-8B292D9CF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3E0C7-11CF-D336-1026-9BB6CE5053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99435-C592-1C4D-645D-BCCC9555E880}"/>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8" name="Footer Placeholder 7">
            <a:extLst>
              <a:ext uri="{FF2B5EF4-FFF2-40B4-BE49-F238E27FC236}">
                <a16:creationId xmlns:a16="http://schemas.microsoft.com/office/drawing/2014/main" id="{F03049DA-A24D-3E41-4F35-67E245AFCC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B10346-4628-B89D-77E8-824B756F617B}"/>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305315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9BD6-3E38-94D9-A076-26E36A0010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5DBDE-A87E-F358-D2C5-73933DBF4AA8}"/>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4" name="Footer Placeholder 3">
            <a:extLst>
              <a:ext uri="{FF2B5EF4-FFF2-40B4-BE49-F238E27FC236}">
                <a16:creationId xmlns:a16="http://schemas.microsoft.com/office/drawing/2014/main" id="{56519CAD-4D19-CFA5-649A-884D888C10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EB2676-2065-3907-2057-8BE4BC5D48F6}"/>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150012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70DEA-89A2-ACBA-16B2-1295B725F78A}"/>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3" name="Footer Placeholder 2">
            <a:extLst>
              <a:ext uri="{FF2B5EF4-FFF2-40B4-BE49-F238E27FC236}">
                <a16:creationId xmlns:a16="http://schemas.microsoft.com/office/drawing/2014/main" id="{913616D4-B174-9769-7F01-076B647BAB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0F6AC0-6AAC-A600-06EF-0B7EBEC7539A}"/>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37125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645E-BCD9-2D9E-6CE1-3C3F85BCE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E43DA1-3A67-F48E-9398-D59C4CC22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FF37B-A005-F62F-08A4-E1EE08036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4E536-6845-19EA-6833-48581B0C1B98}"/>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6" name="Footer Placeholder 5">
            <a:extLst>
              <a:ext uri="{FF2B5EF4-FFF2-40B4-BE49-F238E27FC236}">
                <a16:creationId xmlns:a16="http://schemas.microsoft.com/office/drawing/2014/main" id="{D7DD072F-1D53-56E4-52CF-B39E4DD05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475C0-483D-11C5-5CF7-C79187561038}"/>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411076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3916-01CA-2366-F4C4-5097D841FE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01D25-3B71-0957-A6FE-94054C81A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3EBD7C-13FC-26D9-3DA7-11A044214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5CE78-747D-0D2A-1295-6BE8AA7974E8}"/>
              </a:ext>
            </a:extLst>
          </p:cNvPr>
          <p:cNvSpPr>
            <a:spLocks noGrp="1"/>
          </p:cNvSpPr>
          <p:nvPr>
            <p:ph type="dt" sz="half" idx="10"/>
          </p:nvPr>
        </p:nvSpPr>
        <p:spPr/>
        <p:txBody>
          <a:bodyPr/>
          <a:lstStyle/>
          <a:p>
            <a:fld id="{50694C56-22A5-497F-9D9C-79DACF2B9936}" type="datetimeFigureOut">
              <a:rPr lang="en-US" smtClean="0"/>
              <a:t>4/8/2026</a:t>
            </a:fld>
            <a:endParaRPr lang="en-US"/>
          </a:p>
        </p:txBody>
      </p:sp>
      <p:sp>
        <p:nvSpPr>
          <p:cNvPr id="6" name="Footer Placeholder 5">
            <a:extLst>
              <a:ext uri="{FF2B5EF4-FFF2-40B4-BE49-F238E27FC236}">
                <a16:creationId xmlns:a16="http://schemas.microsoft.com/office/drawing/2014/main" id="{AF0FDF80-8F0B-CF1A-08CA-0FE100C06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309BC-8CE8-EBE3-FC99-D5AC54D082A7}"/>
              </a:ext>
            </a:extLst>
          </p:cNvPr>
          <p:cNvSpPr>
            <a:spLocks noGrp="1"/>
          </p:cNvSpPr>
          <p:nvPr>
            <p:ph type="sldNum" sz="quarter" idx="12"/>
          </p:nvPr>
        </p:nvSpPr>
        <p:spPr/>
        <p:txBody>
          <a:bodyPr/>
          <a:lstStyle/>
          <a:p>
            <a:fld id="{80E5F975-8F03-46F6-BDE6-E72B8B32D861}" type="slidenum">
              <a:rPr lang="en-US" smtClean="0"/>
              <a:t>‹#›</a:t>
            </a:fld>
            <a:endParaRPr lang="en-US"/>
          </a:p>
        </p:txBody>
      </p:sp>
    </p:spTree>
    <p:extLst>
      <p:ext uri="{BB962C8B-B14F-4D97-AF65-F5344CB8AC3E}">
        <p14:creationId xmlns:p14="http://schemas.microsoft.com/office/powerpoint/2010/main" val="289979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D044E-42C0-5E2F-B0A2-9F51B616D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FC6E67-D8A7-688B-DD62-1CB9ABC1E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E7E61-0435-71A7-21F1-8534215FD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94C56-22A5-497F-9D9C-79DACF2B9936}" type="datetimeFigureOut">
              <a:rPr lang="en-US" smtClean="0"/>
              <a:t>4/8/2026</a:t>
            </a:fld>
            <a:endParaRPr lang="en-US"/>
          </a:p>
        </p:txBody>
      </p:sp>
      <p:sp>
        <p:nvSpPr>
          <p:cNvPr id="5" name="Footer Placeholder 4">
            <a:extLst>
              <a:ext uri="{FF2B5EF4-FFF2-40B4-BE49-F238E27FC236}">
                <a16:creationId xmlns:a16="http://schemas.microsoft.com/office/drawing/2014/main" id="{BC920546-4CEA-0C84-2BBC-AF9C3633C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2F42F3-8B4B-DE1D-A5DA-C2080D621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E5F975-8F03-46F6-BDE6-E72B8B32D861}" type="slidenum">
              <a:rPr lang="en-US" smtClean="0"/>
              <a:t>‹#›</a:t>
            </a:fld>
            <a:endParaRPr lang="en-US"/>
          </a:p>
        </p:txBody>
      </p:sp>
    </p:spTree>
    <p:extLst>
      <p:ext uri="{BB962C8B-B14F-4D97-AF65-F5344CB8AC3E}">
        <p14:creationId xmlns:p14="http://schemas.microsoft.com/office/powerpoint/2010/main" val="241508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352925-4751-4F5E-B434-C1C0CE917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28B0C87-106B-4BC6-B780-21399D381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ading a Lost Wartime Letter from Albert Camus in 2020 | The New Yorker">
            <a:extLst>
              <a:ext uri="{FF2B5EF4-FFF2-40B4-BE49-F238E27FC236}">
                <a16:creationId xmlns:a16="http://schemas.microsoft.com/office/drawing/2014/main" id="{0003D3DB-F41A-F640-00D5-731292C80ACE}"/>
              </a:ext>
            </a:extLst>
          </p:cNvPr>
          <p:cNvPicPr>
            <a:picLocks noChangeAspect="1" noChangeArrowheads="1"/>
          </p:cNvPicPr>
          <p:nvPr/>
        </p:nvPicPr>
        <p:blipFill>
          <a:blip r:embed="rId3">
            <a:alphaModFix amt="75000"/>
            <a:extLst>
              <a:ext uri="{28A0092B-C50C-407E-A947-70E740481C1C}">
                <a14:useLocalDpi xmlns:a14="http://schemas.microsoft.com/office/drawing/2010/main" val="0"/>
              </a:ext>
            </a:extLst>
          </a:blip>
          <a:srcRect t="20672" b="6202"/>
          <a:stretch>
            <a:fillRect/>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Albert Camus: Intellectual Titan - LIFE">
            <a:extLst>
              <a:ext uri="{FF2B5EF4-FFF2-40B4-BE49-F238E27FC236}">
                <a16:creationId xmlns:a16="http://schemas.microsoft.com/office/drawing/2014/main" id="{3F3158F2-3EFB-DC7A-F1FB-BD2C78D70408}"/>
              </a:ext>
            </a:extLst>
          </p:cNvPr>
          <p:cNvPicPr>
            <a:picLocks noGrp="1" noChangeAspect="1"/>
          </p:cNvPicPr>
          <p:nvPr>
            <p:ph idx="1"/>
          </p:nvPr>
        </p:nvPicPr>
        <p:blipFill>
          <a:blip r:embed="rId4">
            <a:alphaModFix amt="75000"/>
          </a:blip>
          <a:srcRect l="22886" r="15781" b="1"/>
          <a:stretch>
            <a:fillRect/>
          </a:stretch>
        </p:blipFill>
        <p:spPr>
          <a:xfrm>
            <a:off x="6094180" y="10"/>
            <a:ext cx="6096000" cy="6857990"/>
          </a:xfrm>
          <a:prstGeom prst="rect">
            <a:avLst/>
          </a:prstGeom>
        </p:spPr>
      </p:pic>
      <p:sp>
        <p:nvSpPr>
          <p:cNvPr id="2" name="Title 1">
            <a:extLst>
              <a:ext uri="{FF2B5EF4-FFF2-40B4-BE49-F238E27FC236}">
                <a16:creationId xmlns:a16="http://schemas.microsoft.com/office/drawing/2014/main" id="{FF3D9D7A-C571-97E8-7B5D-04B3B8B6F6A1}"/>
              </a:ext>
            </a:extLst>
          </p:cNvPr>
          <p:cNvSpPr>
            <a:spLocks noGrp="1"/>
          </p:cNvSpPr>
          <p:nvPr>
            <p:ph type="title"/>
          </p:nvPr>
        </p:nvSpPr>
        <p:spPr>
          <a:xfrm>
            <a:off x="838200" y="553689"/>
            <a:ext cx="10515600" cy="5571899"/>
          </a:xfrm>
        </p:spPr>
        <p:txBody>
          <a:bodyPr vert="horz" lIns="91440" tIns="45720" rIns="91440" bIns="45720" rtlCol="0" anchor="ctr">
            <a:normAutofit/>
          </a:bodyPr>
          <a:lstStyle/>
          <a:p>
            <a:pPr algn="ctr"/>
            <a:r>
              <a:rPr lang="en-US" sz="5200" kern="1200">
                <a:solidFill>
                  <a:srgbClr val="FFFFFF"/>
                </a:solidFill>
                <a:latin typeface="Merriweather" panose="00000500000000000000" pitchFamily="2" charset="0"/>
              </a:rPr>
              <a:t>Introduction to Albert Camus (1913-1960)</a:t>
            </a:r>
            <a:br>
              <a:rPr lang="en-US" sz="5200" kern="1200">
                <a:solidFill>
                  <a:srgbClr val="FFFFFF"/>
                </a:solidFill>
                <a:latin typeface="Merriweather" panose="00000500000000000000" pitchFamily="2" charset="0"/>
              </a:rPr>
            </a:br>
            <a:br>
              <a:rPr lang="en-US" sz="5200" kern="1200">
                <a:solidFill>
                  <a:srgbClr val="FFFFFF"/>
                </a:solidFill>
                <a:latin typeface="Merriweather" panose="00000500000000000000" pitchFamily="2" charset="0"/>
              </a:rPr>
            </a:br>
            <a:endParaRPr lang="en-US" sz="5200" kern="1200">
              <a:solidFill>
                <a:srgbClr val="FFFFFF"/>
              </a:solidFill>
              <a:latin typeface="Merriweather" panose="00000500000000000000" pitchFamily="2" charset="0"/>
            </a:endParaRPr>
          </a:p>
        </p:txBody>
      </p:sp>
    </p:spTree>
    <p:extLst>
      <p:ext uri="{BB962C8B-B14F-4D97-AF65-F5344CB8AC3E}">
        <p14:creationId xmlns:p14="http://schemas.microsoft.com/office/powerpoint/2010/main" val="234289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Myth of Sisyphus: A Tale of Endless Struggle | History Cooperative">
            <a:extLst>
              <a:ext uri="{FF2B5EF4-FFF2-40B4-BE49-F238E27FC236}">
                <a16:creationId xmlns:a16="http://schemas.microsoft.com/office/drawing/2014/main" id="{C1BBA834-D8D4-B61B-033E-9AB808F4CC0A}"/>
              </a:ext>
            </a:extLst>
          </p:cNvPr>
          <p:cNvPicPr>
            <a:picLocks noChangeAspect="1"/>
          </p:cNvPicPr>
          <p:nvPr/>
        </p:nvPicPr>
        <p:blipFill>
          <a:blip r:embed="rId2">
            <a:alphaModFix amt="50000"/>
          </a:blip>
          <a:srcRect t="7020" b="871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1A2A729B-BD4D-59DA-5B53-4B72E928385E}"/>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Merriweather" panose="00000500000000000000" pitchFamily="2" charset="0"/>
              </a:rPr>
              <a:t>The Myth of Sisyphus, Le </a:t>
            </a:r>
            <a:r>
              <a:rPr lang="en-US" err="1">
                <a:solidFill>
                  <a:srgbClr val="FFFFFF"/>
                </a:solidFill>
                <a:latin typeface="Merriweather" panose="00000500000000000000" pitchFamily="2" charset="0"/>
              </a:rPr>
              <a:t>Mythe</a:t>
            </a:r>
            <a:r>
              <a:rPr lang="en-US">
                <a:solidFill>
                  <a:srgbClr val="FFFFFF"/>
                </a:solidFill>
                <a:latin typeface="Merriweather" panose="00000500000000000000" pitchFamily="2" charset="0"/>
              </a:rPr>
              <a:t> de </a:t>
            </a:r>
            <a:r>
              <a:rPr lang="en-US" err="1">
                <a:solidFill>
                  <a:srgbClr val="FFFFFF"/>
                </a:solidFill>
                <a:latin typeface="Merriweather" panose="00000500000000000000" pitchFamily="2" charset="0"/>
              </a:rPr>
              <a:t>Sisphe</a:t>
            </a:r>
            <a:endParaRPr lang="en-US">
              <a:solidFill>
                <a:srgbClr val="FFFFFF"/>
              </a:solidFill>
              <a:latin typeface="Merriweather" panose="00000500000000000000" pitchFamily="2" charset="0"/>
            </a:endParaRPr>
          </a:p>
        </p:txBody>
      </p:sp>
      <p:sp>
        <p:nvSpPr>
          <p:cNvPr id="3" name="Subtitle 2">
            <a:extLst>
              <a:ext uri="{FF2B5EF4-FFF2-40B4-BE49-F238E27FC236}">
                <a16:creationId xmlns:a16="http://schemas.microsoft.com/office/drawing/2014/main" id="{CD5B816A-35F3-10DF-D799-ED08479C7696}"/>
              </a:ext>
            </a:extLst>
          </p:cNvPr>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latin typeface="Merriweather" panose="00000500000000000000" pitchFamily="2" charset="0"/>
              </a:rPr>
              <a:t>Written in 1942</a:t>
            </a:r>
          </a:p>
        </p:txBody>
      </p:sp>
    </p:spTree>
    <p:extLst>
      <p:ext uri="{BB962C8B-B14F-4D97-AF65-F5344CB8AC3E}">
        <p14:creationId xmlns:p14="http://schemas.microsoft.com/office/powerpoint/2010/main" val="282680368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1E468-085E-B6D6-E0C7-13B817C60CB7}"/>
              </a:ext>
            </a:extLst>
          </p:cNvPr>
          <p:cNvSpPr>
            <a:spLocks noGrp="1"/>
          </p:cNvSpPr>
          <p:nvPr>
            <p:ph type="title"/>
          </p:nvPr>
        </p:nvSpPr>
        <p:spPr/>
        <p:txBody>
          <a:bodyPr/>
          <a:lstStyle/>
          <a:p>
            <a:r>
              <a:rPr lang="en-US"/>
              <a:t>Suicides</a:t>
            </a:r>
          </a:p>
        </p:txBody>
      </p:sp>
      <p:graphicFrame>
        <p:nvGraphicFramePr>
          <p:cNvPr id="12" name="Content Placeholder 2">
            <a:extLst>
              <a:ext uri="{FF2B5EF4-FFF2-40B4-BE49-F238E27FC236}">
                <a16:creationId xmlns:a16="http://schemas.microsoft.com/office/drawing/2014/main" id="{8C1C9663-A5C2-E6C2-3843-EE2DDF3B4DF7}"/>
              </a:ext>
            </a:extLst>
          </p:cNvPr>
          <p:cNvGraphicFramePr>
            <a:graphicFrameLocks noGrp="1"/>
          </p:cNvGraphicFramePr>
          <p:nvPr>
            <p:ph idx="1"/>
            <p:extLst>
              <p:ext uri="{D42A27DB-BD31-4B8C-83A1-F6EECF244321}">
                <p14:modId xmlns:p14="http://schemas.microsoft.com/office/powerpoint/2010/main" val="39558290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2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24AFF-4825-4B95-9A10-519327C820AC}"/>
              </a:ext>
            </a:extLst>
          </p:cNvPr>
          <p:cNvSpPr>
            <a:spLocks noGrp="1"/>
          </p:cNvSpPr>
          <p:nvPr>
            <p:ph type="title"/>
          </p:nvPr>
        </p:nvSpPr>
        <p:spPr>
          <a:xfrm>
            <a:off x="646685" y="298623"/>
            <a:ext cx="9718111" cy="1576446"/>
          </a:xfrm>
        </p:spPr>
        <p:txBody>
          <a:bodyPr anchor="ctr">
            <a:normAutofit/>
          </a:bodyPr>
          <a:lstStyle/>
          <a:p>
            <a:r>
              <a:rPr lang="en-US" sz="4000">
                <a:solidFill>
                  <a:srgbClr val="FFFFFF"/>
                </a:solidFill>
              </a:rPr>
              <a:t>The Hero</a:t>
            </a:r>
          </a:p>
        </p:txBody>
      </p:sp>
      <p:graphicFrame>
        <p:nvGraphicFramePr>
          <p:cNvPr id="20" name="Content Placeholder 2">
            <a:extLst>
              <a:ext uri="{FF2B5EF4-FFF2-40B4-BE49-F238E27FC236}">
                <a16:creationId xmlns:a16="http://schemas.microsoft.com/office/drawing/2014/main" id="{59A20CA0-2C6F-0BBA-1D15-DF39B4CC0453}"/>
              </a:ext>
            </a:extLst>
          </p:cNvPr>
          <p:cNvGraphicFramePr>
            <a:graphicFrameLocks noGrp="1"/>
          </p:cNvGraphicFramePr>
          <p:nvPr>
            <p:ph idx="1"/>
            <p:extLst>
              <p:ext uri="{D42A27DB-BD31-4B8C-83A1-F6EECF244321}">
                <p14:modId xmlns:p14="http://schemas.microsoft.com/office/powerpoint/2010/main" val="223698836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10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A1F153-F281-CB4E-BE4D-4714C6CCC224}"/>
              </a:ext>
            </a:extLst>
          </p:cNvPr>
          <p:cNvSpPr>
            <a:spLocks noGrp="1"/>
          </p:cNvSpPr>
          <p:nvPr>
            <p:ph type="title"/>
          </p:nvPr>
        </p:nvSpPr>
        <p:spPr>
          <a:xfrm>
            <a:off x="1043631" y="809898"/>
            <a:ext cx="10173010" cy="1554480"/>
          </a:xfrm>
        </p:spPr>
        <p:txBody>
          <a:bodyPr anchor="ctr">
            <a:normAutofit/>
          </a:bodyPr>
          <a:lstStyle/>
          <a:p>
            <a:r>
              <a:rPr lang="en-US" sz="4800"/>
              <a:t>Absurdism vs Nihilism</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A22DBC5-1688-F1F4-0EEF-2CAFA3F1ADE2}"/>
              </a:ext>
            </a:extLst>
          </p:cNvPr>
          <p:cNvGraphicFramePr>
            <a:graphicFrameLocks noGrp="1"/>
          </p:cNvGraphicFramePr>
          <p:nvPr>
            <p:ph idx="1"/>
            <p:extLst>
              <p:ext uri="{D42A27DB-BD31-4B8C-83A1-F6EECF244321}">
                <p14:modId xmlns:p14="http://schemas.microsoft.com/office/powerpoint/2010/main" val="23016778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18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E469-8806-3601-626C-8C36851343E7}"/>
              </a:ext>
            </a:extLst>
          </p:cNvPr>
          <p:cNvSpPr>
            <a:spLocks noGrp="1"/>
          </p:cNvSpPr>
          <p:nvPr>
            <p:ph type="title"/>
          </p:nvPr>
        </p:nvSpPr>
        <p:spPr/>
        <p:txBody>
          <a:bodyPr/>
          <a:lstStyle/>
          <a:p>
            <a:r>
              <a:rPr lang="en-US"/>
              <a:t>Religion</a:t>
            </a:r>
          </a:p>
        </p:txBody>
      </p:sp>
      <p:graphicFrame>
        <p:nvGraphicFramePr>
          <p:cNvPr id="21" name="Content Placeholder 2">
            <a:extLst>
              <a:ext uri="{FF2B5EF4-FFF2-40B4-BE49-F238E27FC236}">
                <a16:creationId xmlns:a16="http://schemas.microsoft.com/office/drawing/2014/main" id="{677E374B-5424-CC71-AA2C-14D26F71AC40}"/>
              </a:ext>
            </a:extLst>
          </p:cNvPr>
          <p:cNvGraphicFramePr>
            <a:graphicFrameLocks noGrp="1"/>
          </p:cNvGraphicFramePr>
          <p:nvPr>
            <p:ph idx="1"/>
            <p:extLst>
              <p:ext uri="{D42A27DB-BD31-4B8C-83A1-F6EECF244321}">
                <p14:modId xmlns:p14="http://schemas.microsoft.com/office/powerpoint/2010/main" val="39569686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79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ietzsche and Camus on the significance of the sun! - YouTube">
            <a:extLst>
              <a:ext uri="{FF2B5EF4-FFF2-40B4-BE49-F238E27FC236}">
                <a16:creationId xmlns:a16="http://schemas.microsoft.com/office/drawing/2014/main" id="{B28FFB6A-6826-481F-3409-75526BD467AE}"/>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FA78475A-CB18-39B7-4E6E-8BF0F35E3F40}"/>
              </a:ext>
            </a:extLst>
          </p:cNvPr>
          <p:cNvSpPr>
            <a:spLocks noGrp="1"/>
          </p:cNvSpPr>
          <p:nvPr>
            <p:ph type="ctrTitle"/>
          </p:nvPr>
        </p:nvSpPr>
        <p:spPr>
          <a:xfrm>
            <a:off x="1524000" y="1122362"/>
            <a:ext cx="9144000" cy="2900518"/>
          </a:xfrm>
        </p:spPr>
        <p:txBody>
          <a:bodyPr>
            <a:normAutofit/>
          </a:bodyPr>
          <a:lstStyle/>
          <a:p>
            <a:r>
              <a:rPr lang="en-US" sz="4700">
                <a:solidFill>
                  <a:srgbClr val="FFFFFF"/>
                </a:solidFill>
                <a:ea typeface="+mj-lt"/>
                <a:cs typeface="+mj-lt"/>
              </a:rPr>
              <a:t>"The only way to deal with an unfree world is to become so absolutely free that your very existence is an act of rebellion."(Camus, The Rebel)</a:t>
            </a:r>
            <a:endParaRPr lang="en-US" sz="4700">
              <a:solidFill>
                <a:srgbClr val="FFFFFF"/>
              </a:solidFill>
            </a:endParaRPr>
          </a:p>
        </p:txBody>
      </p:sp>
    </p:spTree>
    <p:extLst>
      <p:ext uri="{BB962C8B-B14F-4D97-AF65-F5344CB8AC3E}">
        <p14:creationId xmlns:p14="http://schemas.microsoft.com/office/powerpoint/2010/main" val="41133875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5AD44-E383-726C-C34C-922C9A78CD4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Biographie</a:t>
            </a:r>
          </a:p>
        </p:txBody>
      </p:sp>
      <p:graphicFrame>
        <p:nvGraphicFramePr>
          <p:cNvPr id="5" name="Content Placeholder 2">
            <a:extLst>
              <a:ext uri="{FF2B5EF4-FFF2-40B4-BE49-F238E27FC236}">
                <a16:creationId xmlns:a16="http://schemas.microsoft.com/office/drawing/2014/main" id="{9037D76D-3A64-E48B-71E1-2596B4897EFA}"/>
              </a:ext>
            </a:extLst>
          </p:cNvPr>
          <p:cNvGraphicFramePr>
            <a:graphicFrameLocks noGrp="1"/>
          </p:cNvGraphicFramePr>
          <p:nvPr>
            <p:ph idx="1"/>
            <p:extLst>
              <p:ext uri="{D42A27DB-BD31-4B8C-83A1-F6EECF244321}">
                <p14:modId xmlns:p14="http://schemas.microsoft.com/office/powerpoint/2010/main" val="18024809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94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4328-AED3-E984-B696-3B982DC62BBD}"/>
              </a:ext>
            </a:extLst>
          </p:cNvPr>
          <p:cNvSpPr>
            <a:spLocks noGrp="1"/>
          </p:cNvSpPr>
          <p:nvPr>
            <p:ph type="title"/>
          </p:nvPr>
        </p:nvSpPr>
        <p:spPr>
          <a:xfrm>
            <a:off x="463658" y="5343956"/>
            <a:ext cx="10515600" cy="1325563"/>
          </a:xfrm>
        </p:spPr>
        <p:txBody>
          <a:bodyPr/>
          <a:lstStyle/>
          <a:p>
            <a:r>
              <a:rPr lang="en-US"/>
              <a:t>-Albert Camus, 1942</a:t>
            </a:r>
          </a:p>
        </p:txBody>
      </p:sp>
      <p:sp>
        <p:nvSpPr>
          <p:cNvPr id="3" name="Content Placeholder 2">
            <a:extLst>
              <a:ext uri="{FF2B5EF4-FFF2-40B4-BE49-F238E27FC236}">
                <a16:creationId xmlns:a16="http://schemas.microsoft.com/office/drawing/2014/main" id="{6806A7E6-3E10-5903-6496-CAA4B36623AA}"/>
              </a:ext>
            </a:extLst>
          </p:cNvPr>
          <p:cNvSpPr>
            <a:spLocks noGrp="1"/>
          </p:cNvSpPr>
          <p:nvPr>
            <p:ph sz="half" idx="1"/>
          </p:nvPr>
        </p:nvSpPr>
        <p:spPr>
          <a:xfrm>
            <a:off x="463658" y="710392"/>
            <a:ext cx="10657666" cy="4351338"/>
          </a:xfrm>
        </p:spPr>
        <p:txBody>
          <a:bodyPr vert="horz" lIns="91440" tIns="45720" rIns="91440" bIns="45720" rtlCol="0" anchor="t">
            <a:normAutofit/>
          </a:bodyPr>
          <a:lstStyle/>
          <a:p>
            <a:r>
              <a:rPr lang="en-US" sz="3800">
                <a:solidFill>
                  <a:srgbClr val="181818"/>
                </a:solidFill>
                <a:highlight>
                  <a:srgbClr val="FFFFFF"/>
                </a:highlight>
                <a:latin typeface="Merriweather"/>
              </a:rPr>
              <a:t>“Rising, streetcar, four hours in the office or the factory, meal, streetcar, four hours of work, meal, sleep, and Monday Tuesday Wednesday Thursday Friday and Saturday according to the same rhythm”</a:t>
            </a:r>
            <a:endParaRPr lang="en-US" sz="3800"/>
          </a:p>
          <a:p>
            <a:endParaRPr lang="en-US"/>
          </a:p>
        </p:txBody>
      </p:sp>
      <p:sp>
        <p:nvSpPr>
          <p:cNvPr id="4" name="TextBox 3">
            <a:extLst>
              <a:ext uri="{FF2B5EF4-FFF2-40B4-BE49-F238E27FC236}">
                <a16:creationId xmlns:a16="http://schemas.microsoft.com/office/drawing/2014/main" id="{149AE7F8-8468-682F-7CF7-7812D2ACAE4E}"/>
              </a:ext>
            </a:extLst>
          </p:cNvPr>
          <p:cNvSpPr txBox="1"/>
          <p:nvPr/>
        </p:nvSpPr>
        <p:spPr>
          <a:xfrm>
            <a:off x="685800" y="3687101"/>
            <a:ext cx="10515600" cy="1846659"/>
          </a:xfrm>
          <a:prstGeom prst="rect">
            <a:avLst/>
          </a:prstGeom>
          <a:noFill/>
        </p:spPr>
        <p:txBody>
          <a:bodyPr wrap="square" rtlCol="0">
            <a:spAutoFit/>
          </a:bodyPr>
          <a:lstStyle/>
          <a:p>
            <a:r>
              <a:rPr lang="en-US" sz="3800">
                <a:latin typeface="Merriweather" panose="00000500000000000000" pitchFamily="2" charset="0"/>
              </a:rPr>
              <a:t>“But one day the “why” arises and everything begins in that weariness tinged with amazement.”</a:t>
            </a:r>
          </a:p>
        </p:txBody>
      </p:sp>
    </p:spTree>
    <p:extLst>
      <p:ext uri="{BB962C8B-B14F-4D97-AF65-F5344CB8AC3E}">
        <p14:creationId xmlns:p14="http://schemas.microsoft.com/office/powerpoint/2010/main" val="14394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A0A6E-7586-359F-5BA8-F4733E5E6386}"/>
              </a:ext>
            </a:extLst>
          </p:cNvPr>
          <p:cNvPicPr>
            <a:picLocks noChangeAspect="1"/>
          </p:cNvPicPr>
          <p:nvPr/>
        </p:nvPicPr>
        <p:blipFill>
          <a:blip r:embed="rId2"/>
          <a:stretch>
            <a:fillRect/>
          </a:stretch>
        </p:blipFill>
        <p:spPr>
          <a:xfrm>
            <a:off x="1187431" y="0"/>
            <a:ext cx="9817137" cy="6858000"/>
          </a:xfrm>
          <a:prstGeom prst="rect">
            <a:avLst/>
          </a:prstGeom>
        </p:spPr>
      </p:pic>
    </p:spTree>
    <p:extLst>
      <p:ext uri="{BB962C8B-B14F-4D97-AF65-F5344CB8AC3E}">
        <p14:creationId xmlns:p14="http://schemas.microsoft.com/office/powerpoint/2010/main" val="337648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3543A-06EC-C5B3-0DB4-69575062BEC9}"/>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a:latin typeface="Merriweather"/>
              </a:rPr>
              <a:t>Tantalus Torment, 1731</a:t>
            </a:r>
            <a:br>
              <a:rPr lang="en-US" sz="5200">
                <a:latin typeface="Merriweather" panose="00000500000000000000" pitchFamily="2" charset="0"/>
              </a:rPr>
            </a:br>
            <a:endParaRPr lang="en-US" sz="5200">
              <a:latin typeface="Merriweather" panose="00000500000000000000" pitchFamily="2" charset="0"/>
            </a:endParaRPr>
          </a:p>
        </p:txBody>
      </p:sp>
      <p:pic>
        <p:nvPicPr>
          <p:cNvPr id="3082" name="Picture 10" descr="Tantalus Torment, 1731 by Bernard Picart">
            <a:extLst>
              <a:ext uri="{FF2B5EF4-FFF2-40B4-BE49-F238E27FC236}">
                <a16:creationId xmlns:a16="http://schemas.microsoft.com/office/drawing/2014/main" id="{ECC60128-25F1-F62A-5DB7-E89D9D54D2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914" r="-2" b="9154"/>
          <a:stretch>
            <a:fillRect/>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6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4963-BBB3-DC3C-7D74-3A3A0ABFAFA2}"/>
              </a:ext>
            </a:extLst>
          </p:cNvPr>
          <p:cNvSpPr>
            <a:spLocks noGrp="1"/>
          </p:cNvSpPr>
          <p:nvPr>
            <p:ph type="title"/>
          </p:nvPr>
        </p:nvSpPr>
        <p:spPr/>
        <p:txBody>
          <a:bodyPr>
            <a:noAutofit/>
          </a:bodyPr>
          <a:lstStyle/>
          <a:p>
            <a:r>
              <a:rPr lang="en-US" sz="10000" b="1">
                <a:solidFill>
                  <a:srgbClr val="A50021"/>
                </a:solidFill>
              </a:rPr>
              <a:t>The Absurd </a:t>
            </a:r>
          </a:p>
        </p:txBody>
      </p:sp>
      <p:sp>
        <p:nvSpPr>
          <p:cNvPr id="3" name="Content Placeholder 2">
            <a:extLst>
              <a:ext uri="{FF2B5EF4-FFF2-40B4-BE49-F238E27FC236}">
                <a16:creationId xmlns:a16="http://schemas.microsoft.com/office/drawing/2014/main" id="{65A1D922-E368-1E10-0BD8-17DA2C326C8D}"/>
              </a:ext>
            </a:extLst>
          </p:cNvPr>
          <p:cNvSpPr>
            <a:spLocks noGrp="1"/>
          </p:cNvSpPr>
          <p:nvPr>
            <p:ph idx="1"/>
          </p:nvPr>
        </p:nvSpPr>
        <p:spPr/>
        <p:txBody>
          <a:bodyPr/>
          <a:lstStyle/>
          <a:p>
            <a:r>
              <a:rPr lang="en-US"/>
              <a:t>“Man stands face to face with the irrational. He feels within him his longing for happiness and for reason. The absurd is born of this confrontation between the human need and the unreasonable silence of the world.” ― Albert Camus, The Myth of Sisyphus and Other Essays</a:t>
            </a:r>
          </a:p>
        </p:txBody>
      </p:sp>
      <p:pic>
        <p:nvPicPr>
          <p:cNvPr id="4100" name="Picture 4" descr="Absurdism in Life and Art, Salvador Dalí, René Magritte, and Others | by  Regia Marinho | Medium">
            <a:extLst>
              <a:ext uri="{FF2B5EF4-FFF2-40B4-BE49-F238E27FC236}">
                <a16:creationId xmlns:a16="http://schemas.microsoft.com/office/drawing/2014/main" id="{E2E4B355-10EA-1BC6-A8A6-6350B1418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267" y="3664162"/>
            <a:ext cx="5208693" cy="30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3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942E8-E8D8-D45E-B97B-5442B139EB4D}"/>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Absurdism</a:t>
            </a:r>
          </a:p>
        </p:txBody>
      </p:sp>
      <p:graphicFrame>
        <p:nvGraphicFramePr>
          <p:cNvPr id="25" name="Content Placeholder 2">
            <a:extLst>
              <a:ext uri="{FF2B5EF4-FFF2-40B4-BE49-F238E27FC236}">
                <a16:creationId xmlns:a16="http://schemas.microsoft.com/office/drawing/2014/main" id="{42169288-122E-365D-4957-F1F4B93EA202}"/>
              </a:ext>
            </a:extLst>
          </p:cNvPr>
          <p:cNvGraphicFramePr>
            <a:graphicFrameLocks noGrp="1"/>
          </p:cNvGraphicFramePr>
          <p:nvPr>
            <p:ph idx="1"/>
            <p:extLst>
              <p:ext uri="{D42A27DB-BD31-4B8C-83A1-F6EECF244321}">
                <p14:modId xmlns:p14="http://schemas.microsoft.com/office/powerpoint/2010/main" val="384197734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78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Stranger': The Indifference of the World | by Harry Readhead | Medium">
            <a:extLst>
              <a:ext uri="{FF2B5EF4-FFF2-40B4-BE49-F238E27FC236}">
                <a16:creationId xmlns:a16="http://schemas.microsoft.com/office/drawing/2014/main" id="{40E5FE0A-6A2C-7222-BD49-95178C65D779}"/>
              </a:ext>
            </a:extLst>
          </p:cNvPr>
          <p:cNvPicPr>
            <a:picLocks noChangeAspect="1"/>
          </p:cNvPicPr>
          <p:nvPr/>
        </p:nvPicPr>
        <p:blipFill>
          <a:blip r:embed="rId2">
            <a:alphaModFix amt="50000"/>
          </a:blip>
          <a:srcRect l="10223" r="-1" b="-1"/>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97E1C007-A0E6-4914-72A0-84EE06267B18}"/>
              </a:ext>
            </a:extLst>
          </p:cNvPr>
          <p:cNvSpPr>
            <a:spLocks noGrp="1"/>
          </p:cNvSpPr>
          <p:nvPr>
            <p:ph type="ctrTitle"/>
          </p:nvPr>
        </p:nvSpPr>
        <p:spPr>
          <a:xfrm>
            <a:off x="1524000" y="1122362"/>
            <a:ext cx="9144000" cy="2900518"/>
          </a:xfrm>
        </p:spPr>
        <p:txBody>
          <a:bodyPr>
            <a:normAutofit/>
          </a:bodyPr>
          <a:lstStyle/>
          <a:p>
            <a:r>
              <a:rPr lang="en-US" i="1" err="1">
                <a:solidFill>
                  <a:srgbClr val="FFFFFF"/>
                </a:solidFill>
                <a:latin typeface="Merriweather" panose="00000500000000000000" pitchFamily="2" charset="0"/>
              </a:rPr>
              <a:t>L'Étranger</a:t>
            </a:r>
            <a:r>
              <a:rPr lang="en-US" i="1">
                <a:solidFill>
                  <a:srgbClr val="FFFFFF"/>
                </a:solidFill>
                <a:latin typeface="Merriweather" panose="00000500000000000000" pitchFamily="2" charset="0"/>
              </a:rPr>
              <a:t>, The Stranger, The Outsider</a:t>
            </a:r>
          </a:p>
        </p:txBody>
      </p:sp>
      <p:sp>
        <p:nvSpPr>
          <p:cNvPr id="3" name="Subtitle 2">
            <a:extLst>
              <a:ext uri="{FF2B5EF4-FFF2-40B4-BE49-F238E27FC236}">
                <a16:creationId xmlns:a16="http://schemas.microsoft.com/office/drawing/2014/main" id="{CCDED4BE-19D7-1513-12DE-96C4D61606CB}"/>
              </a:ext>
            </a:extLst>
          </p:cNvPr>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solidFill>
                  <a:srgbClr val="FFFFFF"/>
                </a:solidFill>
                <a:latin typeface="Merriweather" panose="00000500000000000000" pitchFamily="2" charset="0"/>
              </a:rPr>
              <a:t>1937 &amp; May 1941</a:t>
            </a:r>
          </a:p>
          <a:p>
            <a:endParaRPr lang="en-US"/>
          </a:p>
        </p:txBody>
      </p:sp>
      <p:sp>
        <p:nvSpPr>
          <p:cNvPr id="5" name="TextBox 4">
            <a:extLst>
              <a:ext uri="{FF2B5EF4-FFF2-40B4-BE49-F238E27FC236}">
                <a16:creationId xmlns:a16="http://schemas.microsoft.com/office/drawing/2014/main" id="{903D8BA2-B2CC-22CF-35B6-B3A838933FDE}"/>
              </a:ext>
            </a:extLst>
          </p:cNvPr>
          <p:cNvSpPr txBox="1"/>
          <p:nvPr/>
        </p:nvSpPr>
        <p:spPr>
          <a:xfrm>
            <a:off x="9415095" y="6614058"/>
            <a:ext cx="415388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t>The Indifference of The World, Harry Readhead</a:t>
            </a:r>
          </a:p>
        </p:txBody>
      </p:sp>
    </p:spTree>
    <p:extLst>
      <p:ext uri="{BB962C8B-B14F-4D97-AF65-F5344CB8AC3E}">
        <p14:creationId xmlns:p14="http://schemas.microsoft.com/office/powerpoint/2010/main" val="8148321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Seventh Plague of Egypt - Wikipedia">
            <a:extLst>
              <a:ext uri="{FF2B5EF4-FFF2-40B4-BE49-F238E27FC236}">
                <a16:creationId xmlns:a16="http://schemas.microsoft.com/office/drawing/2014/main" id="{81D17471-98BD-6CE7-03C7-9506FF70CB3E}"/>
              </a:ext>
            </a:extLst>
          </p:cNvPr>
          <p:cNvPicPr>
            <a:picLocks noChangeAspect="1"/>
          </p:cNvPicPr>
          <p:nvPr/>
        </p:nvPicPr>
        <p:blipFill>
          <a:blip r:embed="rId2">
            <a:alphaModFix amt="50000"/>
          </a:blip>
          <a:srcRect t="1352" b="14693"/>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2AE081C-09D0-99A5-05F4-A72FF5F113EC}"/>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Merriweather" panose="00000500000000000000" pitchFamily="2" charset="0"/>
              </a:rPr>
              <a:t>The Plague, La Peste</a:t>
            </a:r>
          </a:p>
        </p:txBody>
      </p:sp>
      <p:sp>
        <p:nvSpPr>
          <p:cNvPr id="3" name="Subtitle 2">
            <a:extLst>
              <a:ext uri="{FF2B5EF4-FFF2-40B4-BE49-F238E27FC236}">
                <a16:creationId xmlns:a16="http://schemas.microsoft.com/office/drawing/2014/main" id="{48E576F0-1EA9-59F8-F2C1-4E1B99EA3A19}"/>
              </a:ext>
            </a:extLst>
          </p:cNvPr>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solidFill>
                  <a:srgbClr val="FFFFFF"/>
                </a:solidFill>
                <a:latin typeface="Merriweather" panose="00000500000000000000" pitchFamily="2" charset="0"/>
              </a:rPr>
              <a:t>Written in 1947</a:t>
            </a:r>
          </a:p>
        </p:txBody>
      </p:sp>
    </p:spTree>
    <p:extLst>
      <p:ext uri="{BB962C8B-B14F-4D97-AF65-F5344CB8AC3E}">
        <p14:creationId xmlns:p14="http://schemas.microsoft.com/office/powerpoint/2010/main" val="22992898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432</Words>
  <Application>Microsoft Office PowerPoint</Application>
  <PresentationFormat>Widescreen</PresentationFormat>
  <Paragraphs>41</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Merriweather</vt:lpstr>
      <vt:lpstr>Office Theme</vt:lpstr>
      <vt:lpstr>Introduction to Albert Camus (1913-1960)  </vt:lpstr>
      <vt:lpstr>Biographie</vt:lpstr>
      <vt:lpstr>-Albert Camus, 1942</vt:lpstr>
      <vt:lpstr>PowerPoint Presentation</vt:lpstr>
      <vt:lpstr>Tantalus Torment, 1731 </vt:lpstr>
      <vt:lpstr>The Absurd </vt:lpstr>
      <vt:lpstr>Absurdism</vt:lpstr>
      <vt:lpstr>L'Étranger, The Stranger, The Outsider</vt:lpstr>
      <vt:lpstr>The Plague, La Peste</vt:lpstr>
      <vt:lpstr>The Myth of Sisyphus, Le Mythe de Sisphe</vt:lpstr>
      <vt:lpstr>Suicides</vt:lpstr>
      <vt:lpstr>The Hero</vt:lpstr>
      <vt:lpstr>Absurdism vs Nihilism</vt:lpstr>
      <vt:lpstr>Religion</vt:lpstr>
      <vt:lpstr>"The only way to deal with an unfree world is to become so absolutely free that your very existence is an act of rebellion."(Camus, The Rebel)</vt:lpstr>
    </vt:vector>
  </TitlesOfParts>
  <Company>Bellevue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 Jeffery  (Student)</dc:creator>
  <cp:lastModifiedBy>Aren Loving</cp:lastModifiedBy>
  <cp:revision>2</cp:revision>
  <dcterms:created xsi:type="dcterms:W3CDTF">2026-03-08T20:35:27Z</dcterms:created>
  <dcterms:modified xsi:type="dcterms:W3CDTF">2026-04-09T01:00:24Z</dcterms:modified>
</cp:coreProperties>
</file>