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50" d="100"/>
          <a:sy n="150" d="100"/>
        </p:scale>
        <p:origin x="62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D6BB7-E658-EC1C-349C-5C8EC200C6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24D88A-F689-DECA-2438-DA66C0949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4F753B-E1F0-C8EF-DC1C-CB9FCAF7BDA0}"/>
              </a:ext>
            </a:extLst>
          </p:cNvPr>
          <p:cNvSpPr>
            <a:spLocks noGrp="1"/>
          </p:cNvSpPr>
          <p:nvPr>
            <p:ph type="dt" sz="half" idx="10"/>
          </p:nvPr>
        </p:nvSpPr>
        <p:spPr/>
        <p:txBody>
          <a:bodyPr/>
          <a:lstStyle/>
          <a:p>
            <a:fld id="{19E9D752-FCC2-456E-8C24-CB4E6E9F2E44}" type="datetimeFigureOut">
              <a:rPr lang="en-US" smtClean="0"/>
              <a:t>6/30/2026</a:t>
            </a:fld>
            <a:endParaRPr lang="en-US"/>
          </a:p>
        </p:txBody>
      </p:sp>
      <p:sp>
        <p:nvSpPr>
          <p:cNvPr id="5" name="Footer Placeholder 4">
            <a:extLst>
              <a:ext uri="{FF2B5EF4-FFF2-40B4-BE49-F238E27FC236}">
                <a16:creationId xmlns:a16="http://schemas.microsoft.com/office/drawing/2014/main" id="{BCFBA4F5-8429-3286-2601-9735AB384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19D22-07A6-E48F-B3A3-30437E67C704}"/>
              </a:ext>
            </a:extLst>
          </p:cNvPr>
          <p:cNvSpPr>
            <a:spLocks noGrp="1"/>
          </p:cNvSpPr>
          <p:nvPr>
            <p:ph type="sldNum" sz="quarter" idx="12"/>
          </p:nvPr>
        </p:nvSpPr>
        <p:spPr/>
        <p:txBody>
          <a:bodyPr/>
          <a:lstStyle/>
          <a:p>
            <a:fld id="{4158C96E-0433-4D5E-9128-EAAA4C3F5BBF}" type="slidenum">
              <a:rPr lang="en-US" smtClean="0"/>
              <a:t>‹#›</a:t>
            </a:fld>
            <a:endParaRPr lang="en-US"/>
          </a:p>
        </p:txBody>
      </p:sp>
    </p:spTree>
    <p:extLst>
      <p:ext uri="{BB962C8B-B14F-4D97-AF65-F5344CB8AC3E}">
        <p14:creationId xmlns:p14="http://schemas.microsoft.com/office/powerpoint/2010/main" val="358231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36C3-8196-BD3C-9D94-8A7AF9C381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AEF730-1EAD-D843-4F00-D82DC0D316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3B9F6-4277-AE7A-CA7A-19D26992E955}"/>
              </a:ext>
            </a:extLst>
          </p:cNvPr>
          <p:cNvSpPr>
            <a:spLocks noGrp="1"/>
          </p:cNvSpPr>
          <p:nvPr>
            <p:ph type="dt" sz="half" idx="10"/>
          </p:nvPr>
        </p:nvSpPr>
        <p:spPr/>
        <p:txBody>
          <a:bodyPr/>
          <a:lstStyle/>
          <a:p>
            <a:fld id="{19E9D752-FCC2-456E-8C24-CB4E6E9F2E44}" type="datetimeFigureOut">
              <a:rPr lang="en-US" smtClean="0"/>
              <a:t>6/30/2026</a:t>
            </a:fld>
            <a:endParaRPr lang="en-US"/>
          </a:p>
        </p:txBody>
      </p:sp>
      <p:sp>
        <p:nvSpPr>
          <p:cNvPr id="5" name="Footer Placeholder 4">
            <a:extLst>
              <a:ext uri="{FF2B5EF4-FFF2-40B4-BE49-F238E27FC236}">
                <a16:creationId xmlns:a16="http://schemas.microsoft.com/office/drawing/2014/main" id="{40A3A49B-06C7-B8F2-426A-DF56F6287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03E04-FDBA-39BB-1D62-340460B7F3F7}"/>
              </a:ext>
            </a:extLst>
          </p:cNvPr>
          <p:cNvSpPr>
            <a:spLocks noGrp="1"/>
          </p:cNvSpPr>
          <p:nvPr>
            <p:ph type="sldNum" sz="quarter" idx="12"/>
          </p:nvPr>
        </p:nvSpPr>
        <p:spPr/>
        <p:txBody>
          <a:bodyPr/>
          <a:lstStyle/>
          <a:p>
            <a:fld id="{4158C96E-0433-4D5E-9128-EAAA4C3F5BBF}" type="slidenum">
              <a:rPr lang="en-US" smtClean="0"/>
              <a:t>‹#›</a:t>
            </a:fld>
            <a:endParaRPr lang="en-US"/>
          </a:p>
        </p:txBody>
      </p:sp>
    </p:spTree>
    <p:extLst>
      <p:ext uri="{BB962C8B-B14F-4D97-AF65-F5344CB8AC3E}">
        <p14:creationId xmlns:p14="http://schemas.microsoft.com/office/powerpoint/2010/main" val="339783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7C2DF-B1A8-E3D2-F2B5-69693FB701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463796-ABAB-3C11-E23C-40A24DB081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0ADD8-D7C8-0BAB-8BA1-7C9CBEAB8544}"/>
              </a:ext>
            </a:extLst>
          </p:cNvPr>
          <p:cNvSpPr>
            <a:spLocks noGrp="1"/>
          </p:cNvSpPr>
          <p:nvPr>
            <p:ph type="dt" sz="half" idx="10"/>
          </p:nvPr>
        </p:nvSpPr>
        <p:spPr/>
        <p:txBody>
          <a:bodyPr/>
          <a:lstStyle/>
          <a:p>
            <a:fld id="{19E9D752-FCC2-456E-8C24-CB4E6E9F2E44}" type="datetimeFigureOut">
              <a:rPr lang="en-US" smtClean="0"/>
              <a:t>6/30/2026</a:t>
            </a:fld>
            <a:endParaRPr lang="en-US"/>
          </a:p>
        </p:txBody>
      </p:sp>
      <p:sp>
        <p:nvSpPr>
          <p:cNvPr id="5" name="Footer Placeholder 4">
            <a:extLst>
              <a:ext uri="{FF2B5EF4-FFF2-40B4-BE49-F238E27FC236}">
                <a16:creationId xmlns:a16="http://schemas.microsoft.com/office/drawing/2014/main" id="{BDC54337-DD1C-DCF9-9903-0615B5508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85D85-96C0-2CA0-F854-25AC5D301E1C}"/>
              </a:ext>
            </a:extLst>
          </p:cNvPr>
          <p:cNvSpPr>
            <a:spLocks noGrp="1"/>
          </p:cNvSpPr>
          <p:nvPr>
            <p:ph type="sldNum" sz="quarter" idx="12"/>
          </p:nvPr>
        </p:nvSpPr>
        <p:spPr/>
        <p:txBody>
          <a:bodyPr/>
          <a:lstStyle/>
          <a:p>
            <a:fld id="{4158C96E-0433-4D5E-9128-EAAA4C3F5BBF}" type="slidenum">
              <a:rPr lang="en-US" smtClean="0"/>
              <a:t>‹#›</a:t>
            </a:fld>
            <a:endParaRPr lang="en-US"/>
          </a:p>
        </p:txBody>
      </p:sp>
    </p:spTree>
    <p:extLst>
      <p:ext uri="{BB962C8B-B14F-4D97-AF65-F5344CB8AC3E}">
        <p14:creationId xmlns:p14="http://schemas.microsoft.com/office/powerpoint/2010/main" val="366080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4BE5-A849-9E55-1A03-CB048730CF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ACA960-5C2C-A739-E30E-F53AFE0F62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9E09B-D412-72C6-B54D-2F6DF761B387}"/>
              </a:ext>
            </a:extLst>
          </p:cNvPr>
          <p:cNvSpPr>
            <a:spLocks noGrp="1"/>
          </p:cNvSpPr>
          <p:nvPr>
            <p:ph type="dt" sz="half" idx="10"/>
          </p:nvPr>
        </p:nvSpPr>
        <p:spPr/>
        <p:txBody>
          <a:bodyPr/>
          <a:lstStyle/>
          <a:p>
            <a:fld id="{19E9D752-FCC2-456E-8C24-CB4E6E9F2E44}" type="datetimeFigureOut">
              <a:rPr lang="en-US" smtClean="0"/>
              <a:t>6/30/2026</a:t>
            </a:fld>
            <a:endParaRPr lang="en-US"/>
          </a:p>
        </p:txBody>
      </p:sp>
      <p:sp>
        <p:nvSpPr>
          <p:cNvPr id="5" name="Footer Placeholder 4">
            <a:extLst>
              <a:ext uri="{FF2B5EF4-FFF2-40B4-BE49-F238E27FC236}">
                <a16:creationId xmlns:a16="http://schemas.microsoft.com/office/drawing/2014/main" id="{7356EB0E-B440-BB20-4432-0C4ACF66E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1BA0F-BC09-2E66-C050-74E27179B358}"/>
              </a:ext>
            </a:extLst>
          </p:cNvPr>
          <p:cNvSpPr>
            <a:spLocks noGrp="1"/>
          </p:cNvSpPr>
          <p:nvPr>
            <p:ph type="sldNum" sz="quarter" idx="12"/>
          </p:nvPr>
        </p:nvSpPr>
        <p:spPr/>
        <p:txBody>
          <a:bodyPr/>
          <a:lstStyle/>
          <a:p>
            <a:fld id="{4158C96E-0433-4D5E-9128-EAAA4C3F5BBF}" type="slidenum">
              <a:rPr lang="en-US" smtClean="0"/>
              <a:t>‹#›</a:t>
            </a:fld>
            <a:endParaRPr lang="en-US"/>
          </a:p>
        </p:txBody>
      </p:sp>
    </p:spTree>
    <p:extLst>
      <p:ext uri="{BB962C8B-B14F-4D97-AF65-F5344CB8AC3E}">
        <p14:creationId xmlns:p14="http://schemas.microsoft.com/office/powerpoint/2010/main" val="251037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AB7B-A6C2-348F-AEF7-FE0B642CE2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793BB9-5689-E6D1-6E61-48D0A5A6DB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7CEC8E-1634-8C3B-197D-4C3AA051688D}"/>
              </a:ext>
            </a:extLst>
          </p:cNvPr>
          <p:cNvSpPr>
            <a:spLocks noGrp="1"/>
          </p:cNvSpPr>
          <p:nvPr>
            <p:ph type="dt" sz="half" idx="10"/>
          </p:nvPr>
        </p:nvSpPr>
        <p:spPr/>
        <p:txBody>
          <a:bodyPr/>
          <a:lstStyle/>
          <a:p>
            <a:fld id="{19E9D752-FCC2-456E-8C24-CB4E6E9F2E44}" type="datetimeFigureOut">
              <a:rPr lang="en-US" smtClean="0"/>
              <a:t>6/30/2026</a:t>
            </a:fld>
            <a:endParaRPr lang="en-US"/>
          </a:p>
        </p:txBody>
      </p:sp>
      <p:sp>
        <p:nvSpPr>
          <p:cNvPr id="5" name="Footer Placeholder 4">
            <a:extLst>
              <a:ext uri="{FF2B5EF4-FFF2-40B4-BE49-F238E27FC236}">
                <a16:creationId xmlns:a16="http://schemas.microsoft.com/office/drawing/2014/main" id="{A6FD0E25-ED84-B458-AD78-83981D87B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F9718-B202-0C79-2C21-EB1CE4FE415A}"/>
              </a:ext>
            </a:extLst>
          </p:cNvPr>
          <p:cNvSpPr>
            <a:spLocks noGrp="1"/>
          </p:cNvSpPr>
          <p:nvPr>
            <p:ph type="sldNum" sz="quarter" idx="12"/>
          </p:nvPr>
        </p:nvSpPr>
        <p:spPr/>
        <p:txBody>
          <a:bodyPr/>
          <a:lstStyle/>
          <a:p>
            <a:fld id="{4158C96E-0433-4D5E-9128-EAAA4C3F5BBF}" type="slidenum">
              <a:rPr lang="en-US" smtClean="0"/>
              <a:t>‹#›</a:t>
            </a:fld>
            <a:endParaRPr lang="en-US"/>
          </a:p>
        </p:txBody>
      </p:sp>
    </p:spTree>
    <p:extLst>
      <p:ext uri="{BB962C8B-B14F-4D97-AF65-F5344CB8AC3E}">
        <p14:creationId xmlns:p14="http://schemas.microsoft.com/office/powerpoint/2010/main" val="42601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9606-6C00-E1BA-7B60-573B2A040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D5CDDB-CB9E-6819-BD4C-0881F521A5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C141C7-055D-2B0F-B86D-5440149D22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971325-2BB2-EB69-B2A8-C69358F35224}"/>
              </a:ext>
            </a:extLst>
          </p:cNvPr>
          <p:cNvSpPr>
            <a:spLocks noGrp="1"/>
          </p:cNvSpPr>
          <p:nvPr>
            <p:ph type="dt" sz="half" idx="10"/>
          </p:nvPr>
        </p:nvSpPr>
        <p:spPr/>
        <p:txBody>
          <a:bodyPr/>
          <a:lstStyle/>
          <a:p>
            <a:fld id="{19E9D752-FCC2-456E-8C24-CB4E6E9F2E44}" type="datetimeFigureOut">
              <a:rPr lang="en-US" smtClean="0"/>
              <a:t>6/30/2026</a:t>
            </a:fld>
            <a:endParaRPr lang="en-US"/>
          </a:p>
        </p:txBody>
      </p:sp>
      <p:sp>
        <p:nvSpPr>
          <p:cNvPr id="6" name="Footer Placeholder 5">
            <a:extLst>
              <a:ext uri="{FF2B5EF4-FFF2-40B4-BE49-F238E27FC236}">
                <a16:creationId xmlns:a16="http://schemas.microsoft.com/office/drawing/2014/main" id="{74643785-8820-8D5E-264C-29C574BA73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577680-43E6-E010-60F7-2F7C1FEE570D}"/>
              </a:ext>
            </a:extLst>
          </p:cNvPr>
          <p:cNvSpPr>
            <a:spLocks noGrp="1"/>
          </p:cNvSpPr>
          <p:nvPr>
            <p:ph type="sldNum" sz="quarter" idx="12"/>
          </p:nvPr>
        </p:nvSpPr>
        <p:spPr/>
        <p:txBody>
          <a:bodyPr/>
          <a:lstStyle/>
          <a:p>
            <a:fld id="{4158C96E-0433-4D5E-9128-EAAA4C3F5BBF}" type="slidenum">
              <a:rPr lang="en-US" smtClean="0"/>
              <a:t>‹#›</a:t>
            </a:fld>
            <a:endParaRPr lang="en-US"/>
          </a:p>
        </p:txBody>
      </p:sp>
    </p:spTree>
    <p:extLst>
      <p:ext uri="{BB962C8B-B14F-4D97-AF65-F5344CB8AC3E}">
        <p14:creationId xmlns:p14="http://schemas.microsoft.com/office/powerpoint/2010/main" val="311677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C565-4B9C-8629-508D-ABFC7017B8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AE9499-C75D-71FD-24C1-3049536862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686980-5B0E-7CC5-D8E1-2D56231334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6FFE09-72EA-64E9-AC55-A5911E9CA5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A8E985-A8B3-C5F2-C40A-4710D403E3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D36CB-34C7-E070-7810-D652FB9E2B80}"/>
              </a:ext>
            </a:extLst>
          </p:cNvPr>
          <p:cNvSpPr>
            <a:spLocks noGrp="1"/>
          </p:cNvSpPr>
          <p:nvPr>
            <p:ph type="dt" sz="half" idx="10"/>
          </p:nvPr>
        </p:nvSpPr>
        <p:spPr/>
        <p:txBody>
          <a:bodyPr/>
          <a:lstStyle/>
          <a:p>
            <a:fld id="{19E9D752-FCC2-456E-8C24-CB4E6E9F2E44}" type="datetimeFigureOut">
              <a:rPr lang="en-US" smtClean="0"/>
              <a:t>6/30/2026</a:t>
            </a:fld>
            <a:endParaRPr lang="en-US"/>
          </a:p>
        </p:txBody>
      </p:sp>
      <p:sp>
        <p:nvSpPr>
          <p:cNvPr id="8" name="Footer Placeholder 7">
            <a:extLst>
              <a:ext uri="{FF2B5EF4-FFF2-40B4-BE49-F238E27FC236}">
                <a16:creationId xmlns:a16="http://schemas.microsoft.com/office/drawing/2014/main" id="{B869A882-E44D-C971-6E70-7B9175F1A2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36F91A-912D-5EC3-1BAC-F4A74E1442D8}"/>
              </a:ext>
            </a:extLst>
          </p:cNvPr>
          <p:cNvSpPr>
            <a:spLocks noGrp="1"/>
          </p:cNvSpPr>
          <p:nvPr>
            <p:ph type="sldNum" sz="quarter" idx="12"/>
          </p:nvPr>
        </p:nvSpPr>
        <p:spPr/>
        <p:txBody>
          <a:bodyPr/>
          <a:lstStyle/>
          <a:p>
            <a:fld id="{4158C96E-0433-4D5E-9128-EAAA4C3F5BBF}" type="slidenum">
              <a:rPr lang="en-US" smtClean="0"/>
              <a:t>‹#›</a:t>
            </a:fld>
            <a:endParaRPr lang="en-US"/>
          </a:p>
        </p:txBody>
      </p:sp>
    </p:spTree>
    <p:extLst>
      <p:ext uri="{BB962C8B-B14F-4D97-AF65-F5344CB8AC3E}">
        <p14:creationId xmlns:p14="http://schemas.microsoft.com/office/powerpoint/2010/main" val="358460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3EC9-998F-92C7-D2A2-EDC167E584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D8DEC1-D524-5ED5-B52C-D47B36A8ACF3}"/>
              </a:ext>
            </a:extLst>
          </p:cNvPr>
          <p:cNvSpPr>
            <a:spLocks noGrp="1"/>
          </p:cNvSpPr>
          <p:nvPr>
            <p:ph type="dt" sz="half" idx="10"/>
          </p:nvPr>
        </p:nvSpPr>
        <p:spPr/>
        <p:txBody>
          <a:bodyPr/>
          <a:lstStyle/>
          <a:p>
            <a:fld id="{19E9D752-FCC2-456E-8C24-CB4E6E9F2E44}" type="datetimeFigureOut">
              <a:rPr lang="en-US" smtClean="0"/>
              <a:t>6/30/2026</a:t>
            </a:fld>
            <a:endParaRPr lang="en-US"/>
          </a:p>
        </p:txBody>
      </p:sp>
      <p:sp>
        <p:nvSpPr>
          <p:cNvPr id="4" name="Footer Placeholder 3">
            <a:extLst>
              <a:ext uri="{FF2B5EF4-FFF2-40B4-BE49-F238E27FC236}">
                <a16:creationId xmlns:a16="http://schemas.microsoft.com/office/drawing/2014/main" id="{8ED3D9F7-42F6-1FD5-C848-EE62BB9AC6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5C17B0-19DA-2C8A-A2AD-ECCE6689BE51}"/>
              </a:ext>
            </a:extLst>
          </p:cNvPr>
          <p:cNvSpPr>
            <a:spLocks noGrp="1"/>
          </p:cNvSpPr>
          <p:nvPr>
            <p:ph type="sldNum" sz="quarter" idx="12"/>
          </p:nvPr>
        </p:nvSpPr>
        <p:spPr/>
        <p:txBody>
          <a:bodyPr/>
          <a:lstStyle/>
          <a:p>
            <a:fld id="{4158C96E-0433-4D5E-9128-EAAA4C3F5BBF}" type="slidenum">
              <a:rPr lang="en-US" smtClean="0"/>
              <a:t>‹#›</a:t>
            </a:fld>
            <a:endParaRPr lang="en-US"/>
          </a:p>
        </p:txBody>
      </p:sp>
    </p:spTree>
    <p:extLst>
      <p:ext uri="{BB962C8B-B14F-4D97-AF65-F5344CB8AC3E}">
        <p14:creationId xmlns:p14="http://schemas.microsoft.com/office/powerpoint/2010/main" val="228763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A082C1-FC6D-9EBB-6E2A-87B3D6630B74}"/>
              </a:ext>
            </a:extLst>
          </p:cNvPr>
          <p:cNvSpPr>
            <a:spLocks noGrp="1"/>
          </p:cNvSpPr>
          <p:nvPr>
            <p:ph type="dt" sz="half" idx="10"/>
          </p:nvPr>
        </p:nvSpPr>
        <p:spPr/>
        <p:txBody>
          <a:bodyPr/>
          <a:lstStyle/>
          <a:p>
            <a:fld id="{19E9D752-FCC2-456E-8C24-CB4E6E9F2E44}" type="datetimeFigureOut">
              <a:rPr lang="en-US" smtClean="0"/>
              <a:t>6/30/2026</a:t>
            </a:fld>
            <a:endParaRPr lang="en-US"/>
          </a:p>
        </p:txBody>
      </p:sp>
      <p:sp>
        <p:nvSpPr>
          <p:cNvPr id="3" name="Footer Placeholder 2">
            <a:extLst>
              <a:ext uri="{FF2B5EF4-FFF2-40B4-BE49-F238E27FC236}">
                <a16:creationId xmlns:a16="http://schemas.microsoft.com/office/drawing/2014/main" id="{F862EEF6-92AB-31A5-BBE6-4238E37337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7E0F5D-283B-41FE-31B6-40D20E549685}"/>
              </a:ext>
            </a:extLst>
          </p:cNvPr>
          <p:cNvSpPr>
            <a:spLocks noGrp="1"/>
          </p:cNvSpPr>
          <p:nvPr>
            <p:ph type="sldNum" sz="quarter" idx="12"/>
          </p:nvPr>
        </p:nvSpPr>
        <p:spPr/>
        <p:txBody>
          <a:bodyPr/>
          <a:lstStyle/>
          <a:p>
            <a:fld id="{4158C96E-0433-4D5E-9128-EAAA4C3F5BBF}" type="slidenum">
              <a:rPr lang="en-US" smtClean="0"/>
              <a:t>‹#›</a:t>
            </a:fld>
            <a:endParaRPr lang="en-US"/>
          </a:p>
        </p:txBody>
      </p:sp>
    </p:spTree>
    <p:extLst>
      <p:ext uri="{BB962C8B-B14F-4D97-AF65-F5344CB8AC3E}">
        <p14:creationId xmlns:p14="http://schemas.microsoft.com/office/powerpoint/2010/main" val="174093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C254-8B75-DA06-0968-D883A01A4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17EA9F-501E-6496-86EC-4B5E668D4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1F8762-2D42-6A16-8627-D859F57EE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42443-8EE3-EBFC-1259-61E869413336}"/>
              </a:ext>
            </a:extLst>
          </p:cNvPr>
          <p:cNvSpPr>
            <a:spLocks noGrp="1"/>
          </p:cNvSpPr>
          <p:nvPr>
            <p:ph type="dt" sz="half" idx="10"/>
          </p:nvPr>
        </p:nvSpPr>
        <p:spPr/>
        <p:txBody>
          <a:bodyPr/>
          <a:lstStyle/>
          <a:p>
            <a:fld id="{19E9D752-FCC2-456E-8C24-CB4E6E9F2E44}" type="datetimeFigureOut">
              <a:rPr lang="en-US" smtClean="0"/>
              <a:t>6/30/2026</a:t>
            </a:fld>
            <a:endParaRPr lang="en-US"/>
          </a:p>
        </p:txBody>
      </p:sp>
      <p:sp>
        <p:nvSpPr>
          <p:cNvPr id="6" name="Footer Placeholder 5">
            <a:extLst>
              <a:ext uri="{FF2B5EF4-FFF2-40B4-BE49-F238E27FC236}">
                <a16:creationId xmlns:a16="http://schemas.microsoft.com/office/drawing/2014/main" id="{A54D7860-BAB1-EA44-5D46-D7C348394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209C-6A9C-B03B-9C1A-2BBBEA4287F8}"/>
              </a:ext>
            </a:extLst>
          </p:cNvPr>
          <p:cNvSpPr>
            <a:spLocks noGrp="1"/>
          </p:cNvSpPr>
          <p:nvPr>
            <p:ph type="sldNum" sz="quarter" idx="12"/>
          </p:nvPr>
        </p:nvSpPr>
        <p:spPr/>
        <p:txBody>
          <a:bodyPr/>
          <a:lstStyle/>
          <a:p>
            <a:fld id="{4158C96E-0433-4D5E-9128-EAAA4C3F5BBF}" type="slidenum">
              <a:rPr lang="en-US" smtClean="0"/>
              <a:t>‹#›</a:t>
            </a:fld>
            <a:endParaRPr lang="en-US"/>
          </a:p>
        </p:txBody>
      </p:sp>
    </p:spTree>
    <p:extLst>
      <p:ext uri="{BB962C8B-B14F-4D97-AF65-F5344CB8AC3E}">
        <p14:creationId xmlns:p14="http://schemas.microsoft.com/office/powerpoint/2010/main" val="267316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13E8-6FC0-8FE5-075B-335563E1D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3D4A6D-7F08-A6BB-BCC9-40B265B418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7E3168-7048-53C5-6E5D-1BC2DEF12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D29F61-47E2-0972-0D57-4275C90BAEE6}"/>
              </a:ext>
            </a:extLst>
          </p:cNvPr>
          <p:cNvSpPr>
            <a:spLocks noGrp="1"/>
          </p:cNvSpPr>
          <p:nvPr>
            <p:ph type="dt" sz="half" idx="10"/>
          </p:nvPr>
        </p:nvSpPr>
        <p:spPr/>
        <p:txBody>
          <a:bodyPr/>
          <a:lstStyle/>
          <a:p>
            <a:fld id="{19E9D752-FCC2-456E-8C24-CB4E6E9F2E44}" type="datetimeFigureOut">
              <a:rPr lang="en-US" smtClean="0"/>
              <a:t>6/30/2026</a:t>
            </a:fld>
            <a:endParaRPr lang="en-US"/>
          </a:p>
        </p:txBody>
      </p:sp>
      <p:sp>
        <p:nvSpPr>
          <p:cNvPr id="6" name="Footer Placeholder 5">
            <a:extLst>
              <a:ext uri="{FF2B5EF4-FFF2-40B4-BE49-F238E27FC236}">
                <a16:creationId xmlns:a16="http://schemas.microsoft.com/office/drawing/2014/main" id="{D70E833B-16E8-A9C7-B299-C73249834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C778-35B9-53F6-5784-D2AE0FDDB64E}"/>
              </a:ext>
            </a:extLst>
          </p:cNvPr>
          <p:cNvSpPr>
            <a:spLocks noGrp="1"/>
          </p:cNvSpPr>
          <p:nvPr>
            <p:ph type="sldNum" sz="quarter" idx="12"/>
          </p:nvPr>
        </p:nvSpPr>
        <p:spPr/>
        <p:txBody>
          <a:bodyPr/>
          <a:lstStyle/>
          <a:p>
            <a:fld id="{4158C96E-0433-4D5E-9128-EAAA4C3F5BBF}" type="slidenum">
              <a:rPr lang="en-US" smtClean="0"/>
              <a:t>‹#›</a:t>
            </a:fld>
            <a:endParaRPr lang="en-US"/>
          </a:p>
        </p:txBody>
      </p:sp>
    </p:spTree>
    <p:extLst>
      <p:ext uri="{BB962C8B-B14F-4D97-AF65-F5344CB8AC3E}">
        <p14:creationId xmlns:p14="http://schemas.microsoft.com/office/powerpoint/2010/main" val="415193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D950A-190E-0829-EE2B-1D0245498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4CE4C-FD7F-E2CD-9A76-F163ECBF7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AD4BD9-C19C-A6B1-9CC9-B77B5B7C37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E9D752-FCC2-456E-8C24-CB4E6E9F2E44}" type="datetimeFigureOut">
              <a:rPr lang="en-US" smtClean="0"/>
              <a:t>6/30/2026</a:t>
            </a:fld>
            <a:endParaRPr lang="en-US"/>
          </a:p>
        </p:txBody>
      </p:sp>
      <p:sp>
        <p:nvSpPr>
          <p:cNvPr id="5" name="Footer Placeholder 4">
            <a:extLst>
              <a:ext uri="{FF2B5EF4-FFF2-40B4-BE49-F238E27FC236}">
                <a16:creationId xmlns:a16="http://schemas.microsoft.com/office/drawing/2014/main" id="{8633D222-9591-9EAE-3397-62394C2F6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D9DF6E-7C5A-B0B8-4BF9-EE71B81928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58C96E-0433-4D5E-9128-EAAA4C3F5BBF}" type="slidenum">
              <a:rPr lang="en-US" smtClean="0"/>
              <a:t>‹#›</a:t>
            </a:fld>
            <a:endParaRPr lang="en-US"/>
          </a:p>
        </p:txBody>
      </p:sp>
    </p:spTree>
    <p:extLst>
      <p:ext uri="{BB962C8B-B14F-4D97-AF65-F5344CB8AC3E}">
        <p14:creationId xmlns:p14="http://schemas.microsoft.com/office/powerpoint/2010/main" val="2678801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ome | Department of Philosophy | University of Washington">
            <a:extLst>
              <a:ext uri="{FF2B5EF4-FFF2-40B4-BE49-F238E27FC236}">
                <a16:creationId xmlns:a16="http://schemas.microsoft.com/office/drawing/2014/main" id="{47463061-473B-B514-F21A-F1A37DA463A6}"/>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6627" b="12"/>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72172B-CB93-BEB2-4931-414A23A419CC}"/>
              </a:ext>
            </a:extLst>
          </p:cNvPr>
          <p:cNvSpPr>
            <a:spLocks noGrp="1"/>
          </p:cNvSpPr>
          <p:nvPr>
            <p:ph type="ctrTitle"/>
          </p:nvPr>
        </p:nvSpPr>
        <p:spPr>
          <a:xfrm>
            <a:off x="1524000" y="1122362"/>
            <a:ext cx="9144000" cy="2900518"/>
          </a:xfrm>
        </p:spPr>
        <p:txBody>
          <a:bodyPr>
            <a:normAutofit/>
          </a:bodyPr>
          <a:lstStyle/>
          <a:p>
            <a:r>
              <a:rPr lang="en-US">
                <a:solidFill>
                  <a:srgbClr val="FFFFFF"/>
                </a:solidFill>
              </a:rPr>
              <a:t>Erika Bigelow Interview</a:t>
            </a:r>
          </a:p>
        </p:txBody>
      </p:sp>
      <p:sp>
        <p:nvSpPr>
          <p:cNvPr id="3" name="Subtitle 2">
            <a:extLst>
              <a:ext uri="{FF2B5EF4-FFF2-40B4-BE49-F238E27FC236}">
                <a16:creationId xmlns:a16="http://schemas.microsoft.com/office/drawing/2014/main" id="{C1E40D1F-4570-BFB9-1088-7B487455989F}"/>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Philosophy Club</a:t>
            </a:r>
          </a:p>
          <a:p>
            <a:endParaRPr lang="en-US">
              <a:solidFill>
                <a:srgbClr val="FFFFFF"/>
              </a:solidFill>
            </a:endParaRPr>
          </a:p>
        </p:txBody>
      </p:sp>
    </p:spTree>
    <p:extLst>
      <p:ext uri="{BB962C8B-B14F-4D97-AF65-F5344CB8AC3E}">
        <p14:creationId xmlns:p14="http://schemas.microsoft.com/office/powerpoint/2010/main" val="5422701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D4F8160-94E7-FA76-E9B6-ACDC764F4679}"/>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Introduction</a:t>
            </a:r>
          </a:p>
        </p:txBody>
      </p:sp>
      <p:cxnSp>
        <p:nvCxnSpPr>
          <p:cNvPr id="1033" name="Straight Connector 103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7B4CFB-4F37-1498-051C-3BA5C676517F}"/>
              </a:ext>
            </a:extLst>
          </p:cNvPr>
          <p:cNvSpPr>
            <a:spLocks noGrp="1"/>
          </p:cNvSpPr>
          <p:nvPr>
            <p:ph idx="1"/>
          </p:nvPr>
        </p:nvSpPr>
        <p:spPr>
          <a:xfrm>
            <a:off x="897769" y="1909192"/>
            <a:ext cx="4586513" cy="3647710"/>
          </a:xfrm>
        </p:spPr>
        <p:txBody>
          <a:bodyPr>
            <a:normAutofit/>
          </a:bodyPr>
          <a:lstStyle/>
          <a:p>
            <a:r>
              <a:rPr lang="en-US" sz="1900" dirty="0">
                <a:solidFill>
                  <a:schemeClr val="bg1"/>
                </a:solidFill>
              </a:rPr>
              <a:t>Erica Bigelow is a philosopher and educator at the University of Washington whose research focuses on disability, feminist philosophy, the emotions, and the ethics of emerging technologies, particularly artificial intelligence. Alongside her research, she is an award-winning teacher dedicated to making philosophy accessible to students of all ages, from K–12 classrooms to the university level, encouraging thoughtful discussion and critical thinking.</a:t>
            </a:r>
          </a:p>
        </p:txBody>
      </p:sp>
      <p:cxnSp>
        <p:nvCxnSpPr>
          <p:cNvPr id="1035" name="Straight Connector 103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descr="Erica Bigelow awarded 2025 Philosophy in Media fellowship | Department of  Philosophy | University of Washington">
            <a:extLst>
              <a:ext uri="{FF2B5EF4-FFF2-40B4-BE49-F238E27FC236}">
                <a16:creationId xmlns:a16="http://schemas.microsoft.com/office/drawing/2014/main" id="{B7BCAEF5-B00B-CDCB-7415-5FE722066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9228"/>
          <a:stretch>
            <a:fillRect/>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5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D5AB-F544-0B09-860A-5A46494FEB52}"/>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33985EA2-59DA-8CA6-429A-58BF11FCA4F9}"/>
              </a:ext>
            </a:extLst>
          </p:cNvPr>
          <p:cNvSpPr>
            <a:spLocks noGrp="1"/>
          </p:cNvSpPr>
          <p:nvPr>
            <p:ph idx="1"/>
          </p:nvPr>
        </p:nvSpPr>
        <p:spPr/>
        <p:txBody>
          <a:bodyPr/>
          <a:lstStyle/>
          <a:p>
            <a:r>
              <a:rPr lang="en-US" dirty="0"/>
              <a:t>What made you get into philosophy?</a:t>
            </a:r>
          </a:p>
          <a:p>
            <a:endParaRPr lang="en-US" dirty="0"/>
          </a:p>
        </p:txBody>
      </p:sp>
    </p:spTree>
    <p:extLst>
      <p:ext uri="{BB962C8B-B14F-4D97-AF65-F5344CB8AC3E}">
        <p14:creationId xmlns:p14="http://schemas.microsoft.com/office/powerpoint/2010/main" val="422413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FEDF-94D3-B848-C77C-AD497D308F2A}"/>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B0E35D2E-F666-5B2E-80B7-EB12EA22C194}"/>
              </a:ext>
            </a:extLst>
          </p:cNvPr>
          <p:cNvSpPr>
            <a:spLocks noGrp="1"/>
          </p:cNvSpPr>
          <p:nvPr>
            <p:ph idx="1"/>
          </p:nvPr>
        </p:nvSpPr>
        <p:spPr/>
        <p:txBody>
          <a:bodyPr/>
          <a:lstStyle/>
          <a:p>
            <a:r>
              <a:rPr lang="en-US" dirty="0"/>
              <a:t>What branch are you interested in?</a:t>
            </a:r>
          </a:p>
          <a:p>
            <a:endParaRPr lang="en-US" dirty="0"/>
          </a:p>
        </p:txBody>
      </p:sp>
    </p:spTree>
    <p:extLst>
      <p:ext uri="{BB962C8B-B14F-4D97-AF65-F5344CB8AC3E}">
        <p14:creationId xmlns:p14="http://schemas.microsoft.com/office/powerpoint/2010/main" val="3136551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91C2-41C3-A5CE-74B2-563F45E53954}"/>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B4620443-308C-A86F-4289-F06F1C84E2B5}"/>
              </a:ext>
            </a:extLst>
          </p:cNvPr>
          <p:cNvSpPr>
            <a:spLocks noGrp="1"/>
          </p:cNvSpPr>
          <p:nvPr>
            <p:ph idx="1"/>
          </p:nvPr>
        </p:nvSpPr>
        <p:spPr/>
        <p:txBody>
          <a:bodyPr/>
          <a:lstStyle/>
          <a:p>
            <a:r>
              <a:rPr lang="en-US" dirty="0"/>
              <a:t>Would you like to talk about your most recent work?</a:t>
            </a:r>
          </a:p>
          <a:p>
            <a:endParaRPr lang="en-US" dirty="0"/>
          </a:p>
        </p:txBody>
      </p:sp>
    </p:spTree>
    <p:extLst>
      <p:ext uri="{BB962C8B-B14F-4D97-AF65-F5344CB8AC3E}">
        <p14:creationId xmlns:p14="http://schemas.microsoft.com/office/powerpoint/2010/main" val="51435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0D87-C4F3-D874-ED8A-ECD554A53536}"/>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C8DD468D-BD40-FF91-D981-CC7FCA229242}"/>
              </a:ext>
            </a:extLst>
          </p:cNvPr>
          <p:cNvSpPr>
            <a:spLocks noGrp="1"/>
          </p:cNvSpPr>
          <p:nvPr>
            <p:ph idx="1"/>
          </p:nvPr>
        </p:nvSpPr>
        <p:spPr/>
        <p:txBody>
          <a:bodyPr/>
          <a:lstStyle/>
          <a:p>
            <a:r>
              <a:rPr lang="en-US" dirty="0"/>
              <a:t>What do you plan on doing after getting your PhD?</a:t>
            </a:r>
          </a:p>
          <a:p>
            <a:endParaRPr lang="en-US" dirty="0"/>
          </a:p>
        </p:txBody>
      </p:sp>
    </p:spTree>
    <p:extLst>
      <p:ext uri="{BB962C8B-B14F-4D97-AF65-F5344CB8AC3E}">
        <p14:creationId xmlns:p14="http://schemas.microsoft.com/office/powerpoint/2010/main" val="218706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875F-6B31-C0F1-48F9-B7B0A783BB8E}"/>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29FED428-AA93-DEB3-1F2C-46710F2BB309}"/>
              </a:ext>
            </a:extLst>
          </p:cNvPr>
          <p:cNvSpPr>
            <a:spLocks noGrp="1"/>
          </p:cNvSpPr>
          <p:nvPr>
            <p:ph idx="1"/>
          </p:nvPr>
        </p:nvSpPr>
        <p:spPr/>
        <p:txBody>
          <a:bodyPr/>
          <a:lstStyle/>
          <a:p>
            <a:r>
              <a:rPr lang="en-US" dirty="0"/>
              <a:t>How should we approach philosophy? How do we learn philosophy and how should we think about it?</a:t>
            </a:r>
          </a:p>
          <a:p>
            <a:endParaRPr lang="en-US" dirty="0"/>
          </a:p>
        </p:txBody>
      </p:sp>
    </p:spTree>
    <p:extLst>
      <p:ext uri="{BB962C8B-B14F-4D97-AF65-F5344CB8AC3E}">
        <p14:creationId xmlns:p14="http://schemas.microsoft.com/office/powerpoint/2010/main" val="1302041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148</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Erika Bigelow Interview</vt:lpstr>
      <vt:lpstr>Introduction</vt:lpstr>
      <vt:lpstr>Question #1</vt:lpstr>
      <vt:lpstr>Question #2</vt:lpstr>
      <vt:lpstr>Question #3</vt:lpstr>
      <vt:lpstr>Question #4</vt:lpstr>
      <vt:lpstr>Question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Loving, Aren C (Student)</dc:creator>
  <cp:lastModifiedBy>Loving, Aren C (Student)</cp:lastModifiedBy>
  <cp:revision>1</cp:revision>
  <dcterms:created xsi:type="dcterms:W3CDTF">2026-06-30T18:12:33Z</dcterms:created>
  <dcterms:modified xsi:type="dcterms:W3CDTF">2026-06-30T18:16:20Z</dcterms:modified>
</cp:coreProperties>
</file>